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53" r:id="rId2"/>
    <p:sldMasterId id="2147483665" r:id="rId3"/>
  </p:sldMasterIdLst>
  <p:notesMasterIdLst>
    <p:notesMasterId r:id="rId6"/>
  </p:notesMasterIdLst>
  <p:handoutMasterIdLst>
    <p:handoutMasterId r:id="rId7"/>
  </p:handoutMasterIdLst>
  <p:sldIdLst>
    <p:sldId id="754" r:id="rId4"/>
    <p:sldId id="767" r:id="rId5"/>
  </p:sldIdLst>
  <p:sldSz cx="9906000" cy="6858000" type="A4"/>
  <p:notesSz cx="9866313" cy="6735763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F1BA4546-A611-CC46-8B2D-0AF9742F4DEB}">
          <p14:sldIdLst>
            <p14:sldId id="754"/>
            <p14:sldId id="76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2">
          <p15:clr>
            <a:srgbClr val="A4A3A4"/>
          </p15:clr>
        </p15:guide>
        <p15:guide id="2" pos="31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9E7"/>
    <a:srgbClr val="FFF3EA"/>
    <a:srgbClr val="FFF3E7"/>
    <a:srgbClr val="FDF4E9"/>
    <a:srgbClr val="FDF2E9"/>
    <a:srgbClr val="FBDDC5"/>
    <a:srgbClr val="FDEFE3"/>
    <a:srgbClr val="0000FF"/>
    <a:srgbClr val="FF00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29" autoAdjust="0"/>
    <p:restoredTop sz="96129" autoAdjust="0"/>
  </p:normalViewPr>
  <p:slideViewPr>
    <p:cSldViewPr snapToGrid="0" snapToObjects="1">
      <p:cViewPr varScale="1">
        <p:scale>
          <a:sx n="77" d="100"/>
          <a:sy n="77" d="100"/>
        </p:scale>
        <p:origin x="184" y="7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65" d="100"/>
          <a:sy n="65" d="100"/>
        </p:scale>
        <p:origin x="1784" y="40"/>
      </p:cViewPr>
      <p:guideLst>
        <p:guide orient="horz" pos="2122"/>
        <p:guide pos="31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>
              <a:latin typeface="Segoe UI"/>
            </a:endParaRP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589198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035092-339D-6A4A-B994-FAFF13AFFBB9}" type="datetime1">
              <a:rPr kumimoji="1" lang="ja-JP" altLang="en-US" smtClean="0">
                <a:latin typeface="Segoe UI"/>
              </a:rPr>
              <a:pPr/>
              <a:t>2022/10/5</a:t>
            </a:fld>
            <a:endParaRPr kumimoji="1" lang="ja-JP" altLang="en-US" dirty="0">
              <a:latin typeface="Segoe UI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39741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>
              <a:latin typeface="Segoe UI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589198" y="639741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0144D7-931A-D04E-A9B2-DD593807F171}" type="slidenum">
              <a:rPr kumimoji="1" lang="ja-JP" altLang="en-US" smtClean="0">
                <a:latin typeface="Segoe UI"/>
              </a:rPr>
              <a:pPr/>
              <a:t>‹#›</a:t>
            </a:fld>
            <a:endParaRPr kumimoji="1" lang="ja-JP" altLang="en-US" dirty="0">
              <a:latin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310190614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Segoe UI"/>
              </a:defRPr>
            </a:lvl1pPr>
          </a:lstStyle>
          <a:p>
            <a:endParaRPr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89198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Segoe UI"/>
              </a:defRPr>
            </a:lvl1pPr>
          </a:lstStyle>
          <a:p>
            <a:fld id="{D49CEAFA-150D-DD4F-A3C3-4AA66C0B6044}" type="datetime1">
              <a:rPr lang="ja-JP" altLang="en-US" smtClean="0"/>
              <a:pPr/>
              <a:t>2022/10/5</a:t>
            </a:fld>
            <a:endParaRPr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108325" y="504825"/>
            <a:ext cx="3649663" cy="25257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6632" y="3199488"/>
            <a:ext cx="7893050" cy="303109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39741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Segoe UI"/>
              </a:defRPr>
            </a:lvl1pPr>
          </a:lstStyle>
          <a:p>
            <a:endParaRPr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89198" y="639741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Segoe UI"/>
              </a:defRPr>
            </a:lvl1pPr>
          </a:lstStyle>
          <a:p>
            <a:fld id="{57CC4007-BE06-8F47-B5D4-21D109280C1D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0970498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Segoe UI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Segoe UI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Segoe UI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Segoe UI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Segoe UI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tags" Target="../tags/tag7.xml"/><Relationship Id="rId13" Type="http://schemas.openxmlformats.org/officeDocument/2006/relationships/tags" Target="../tags/tag12.xml"/><Relationship Id="rId18" Type="http://schemas.openxmlformats.org/officeDocument/2006/relationships/slideMaster" Target="../slideMasters/slideMaster1.xml"/><Relationship Id="rId3" Type="http://schemas.openxmlformats.org/officeDocument/2006/relationships/tags" Target="../tags/tag2.xml"/><Relationship Id="rId21" Type="http://schemas.openxmlformats.org/officeDocument/2006/relationships/image" Target="../media/image5.png"/><Relationship Id="rId7" Type="http://schemas.openxmlformats.org/officeDocument/2006/relationships/tags" Target="../tags/tag6.xml"/><Relationship Id="rId12" Type="http://schemas.openxmlformats.org/officeDocument/2006/relationships/tags" Target="../tags/tag11.xml"/><Relationship Id="rId17" Type="http://schemas.openxmlformats.org/officeDocument/2006/relationships/tags" Target="../tags/tag16.xml"/><Relationship Id="rId2" Type="http://schemas.openxmlformats.org/officeDocument/2006/relationships/tags" Target="../tags/tag1.xml"/><Relationship Id="rId16" Type="http://schemas.openxmlformats.org/officeDocument/2006/relationships/tags" Target="../tags/tag15.xml"/><Relationship Id="rId20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6" Type="http://schemas.openxmlformats.org/officeDocument/2006/relationships/tags" Target="../tags/tag5.xml"/><Relationship Id="rId11" Type="http://schemas.openxmlformats.org/officeDocument/2006/relationships/tags" Target="../tags/tag10.xml"/><Relationship Id="rId5" Type="http://schemas.openxmlformats.org/officeDocument/2006/relationships/tags" Target="../tags/tag4.xml"/><Relationship Id="rId15" Type="http://schemas.openxmlformats.org/officeDocument/2006/relationships/tags" Target="../tags/tag14.xml"/><Relationship Id="rId10" Type="http://schemas.openxmlformats.org/officeDocument/2006/relationships/tags" Target="../tags/tag9.xml"/><Relationship Id="rId19" Type="http://schemas.openxmlformats.org/officeDocument/2006/relationships/oleObject" Target="../embeddings/oleObject1.bin"/><Relationship Id="rId4" Type="http://schemas.openxmlformats.org/officeDocument/2006/relationships/tags" Target="../tags/tag3.xml"/><Relationship Id="rId9" Type="http://schemas.openxmlformats.org/officeDocument/2006/relationships/tags" Target="../tags/tag8.xml"/><Relationship Id="rId14" Type="http://schemas.openxmlformats.org/officeDocument/2006/relationships/tags" Target="../tags/tag13.xml"/><Relationship Id="rId22" Type="http://schemas.openxmlformats.org/officeDocument/2006/relationships/image" Target="../media/image6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/>
          <p:cNvSpPr/>
          <p:nvPr userDrawn="1"/>
        </p:nvSpPr>
        <p:spPr>
          <a:xfrm>
            <a:off x="232791" y="755999"/>
            <a:ext cx="9440418" cy="490185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Segoe UI"/>
            </a:endParaRPr>
          </a:p>
        </p:txBody>
      </p:sp>
      <p:sp>
        <p:nvSpPr>
          <p:cNvPr id="33" name="タイトル 1"/>
          <p:cNvSpPr>
            <a:spLocks noGrp="1"/>
          </p:cNvSpPr>
          <p:nvPr>
            <p:ph type="ctrTitle" hasCustomPrompt="1"/>
          </p:nvPr>
        </p:nvSpPr>
        <p:spPr>
          <a:xfrm>
            <a:off x="677775" y="1206000"/>
            <a:ext cx="7998000" cy="1274733"/>
          </a:xfrm>
        </p:spPr>
        <p:txBody>
          <a:bodyPr anchor="t" anchorCtr="0">
            <a:noAutofit/>
          </a:bodyPr>
          <a:lstStyle>
            <a:lvl1pPr algn="l">
              <a:lnSpc>
                <a:spcPct val="100000"/>
              </a:lnSpc>
              <a:spcAft>
                <a:spcPts val="600"/>
              </a:spcAft>
              <a:defRPr sz="2400" b="1">
                <a:solidFill>
                  <a:schemeClr val="tx2"/>
                </a:solidFill>
                <a:latin typeface="Segoe UI"/>
                <a:ea typeface="メイリオ"/>
                <a:cs typeface="Segoe UI"/>
              </a:defRPr>
            </a:lvl1pPr>
          </a:lstStyle>
          <a:p>
            <a:pPr>
              <a:lnSpc>
                <a:spcPct val="100000"/>
              </a:lnSpc>
            </a:pPr>
            <a:r>
              <a:rPr lang="en-US" altLang="ja-JP" dirty="0"/>
              <a:t>PRESENTATION TITLE TO SIT</a:t>
            </a:r>
            <a:br>
              <a:rPr lang="en-US" altLang="ja-JP" dirty="0"/>
            </a:br>
            <a:r>
              <a:rPr lang="en-US" altLang="ja-JP" dirty="0"/>
              <a:t>HERE SEGOE UI BOLD CAPS 24/26PT</a:t>
            </a:r>
            <a:endParaRPr lang="ja-JP" altLang="en-US" dirty="0"/>
          </a:p>
        </p:txBody>
      </p:sp>
      <p:sp>
        <p:nvSpPr>
          <p:cNvPr id="35" name="正方形/長方形 34"/>
          <p:cNvSpPr/>
          <p:nvPr userDrawn="1"/>
        </p:nvSpPr>
        <p:spPr>
          <a:xfrm>
            <a:off x="437875" y="239330"/>
            <a:ext cx="9030250" cy="6317764"/>
          </a:xfrm>
          <a:prstGeom prst="rect">
            <a:avLst/>
          </a:prstGeom>
          <a:noFill/>
          <a:ln>
            <a:solidFill>
              <a:srgbClr val="E754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Segoe UI"/>
            </a:endParaRPr>
          </a:p>
        </p:txBody>
      </p:sp>
      <p:sp>
        <p:nvSpPr>
          <p:cNvPr id="36" name="サブタイトル 2"/>
          <p:cNvSpPr txBox="1">
            <a:spLocks/>
          </p:cNvSpPr>
          <p:nvPr userDrawn="1"/>
        </p:nvSpPr>
        <p:spPr>
          <a:xfrm>
            <a:off x="6951702" y="6587642"/>
            <a:ext cx="2601999" cy="180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kumimoji="1" sz="2100" kern="1200">
                <a:solidFill>
                  <a:schemeClr val="tx1">
                    <a:tint val="75000"/>
                  </a:schemeClr>
                </a:solidFill>
                <a:latin typeface="メイリオ"/>
                <a:ea typeface="メイリオ"/>
                <a:cs typeface="メイリオ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ja-JP" sz="500" b="0" dirty="0">
                <a:solidFill>
                  <a:srgbClr val="54585A"/>
                </a:solidFill>
                <a:latin typeface="Segoe UI"/>
                <a:cs typeface="Segoe UI"/>
              </a:rPr>
              <a:t>Copyright © LIXIL Group Corporation. All rights reserved.</a:t>
            </a:r>
            <a:endParaRPr lang="ja-JP" altLang="en-US" sz="500" b="0" dirty="0">
              <a:solidFill>
                <a:srgbClr val="54585A"/>
              </a:solidFill>
              <a:latin typeface="Segoe UI"/>
              <a:cs typeface="Segoe UI"/>
            </a:endParaRPr>
          </a:p>
        </p:txBody>
      </p:sp>
      <p:sp>
        <p:nvSpPr>
          <p:cNvPr id="37" name="テキスト プレースホルダー 25"/>
          <p:cNvSpPr>
            <a:spLocks noGrp="1"/>
          </p:cNvSpPr>
          <p:nvPr>
            <p:ph type="body" sz="quarter" idx="14" hasCustomPrompt="1"/>
          </p:nvPr>
        </p:nvSpPr>
        <p:spPr>
          <a:xfrm>
            <a:off x="677776" y="3069219"/>
            <a:ext cx="4681624" cy="41057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1">
                <a:solidFill>
                  <a:srgbClr val="54585A"/>
                </a:solidFill>
                <a:latin typeface="Segoe UI"/>
                <a:cs typeface="Segoe UI"/>
              </a:defRPr>
            </a:lvl1pPr>
            <a:lvl2pPr>
              <a:defRPr sz="1400"/>
            </a:lvl2pPr>
            <a:lvl3pPr>
              <a:defRPr sz="1300"/>
            </a:lvl3pPr>
            <a:lvl4pPr>
              <a:defRPr sz="1200"/>
            </a:lvl4pPr>
            <a:lvl5pPr>
              <a:defRPr sz="1100"/>
            </a:lvl5pPr>
          </a:lstStyle>
          <a:p>
            <a:pPr lvl="0"/>
            <a:r>
              <a:rPr kumimoji="1" lang="en-US" altLang="ja-JP" dirty="0"/>
              <a:t>Presenter name SEGOE UI Bold 18pt</a:t>
            </a:r>
            <a:endParaRPr kumimoji="1" lang="ja-JP" altLang="en-US" dirty="0"/>
          </a:p>
        </p:txBody>
      </p:sp>
      <p:sp>
        <p:nvSpPr>
          <p:cNvPr id="38" name="テキスト プレースホルダー 27"/>
          <p:cNvSpPr>
            <a:spLocks noGrp="1"/>
          </p:cNvSpPr>
          <p:nvPr>
            <p:ph type="body" sz="quarter" idx="15" hasCustomPrompt="1"/>
          </p:nvPr>
        </p:nvSpPr>
        <p:spPr>
          <a:xfrm>
            <a:off x="677776" y="3397871"/>
            <a:ext cx="4681624" cy="3884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>
                <a:solidFill>
                  <a:srgbClr val="54585A"/>
                </a:solidFill>
                <a:latin typeface="Segoe UI"/>
                <a:cs typeface="Segoe UI"/>
              </a:defRPr>
            </a:lvl1pPr>
          </a:lstStyle>
          <a:p>
            <a:pPr lvl="0"/>
            <a:r>
              <a:rPr kumimoji="1" lang="en-US" altLang="ja-JP" dirty="0"/>
              <a:t>Title SEGOE UI Regular 18pt</a:t>
            </a:r>
            <a:endParaRPr kumimoji="1" lang="ja-JP" altLang="en-US" dirty="0"/>
          </a:p>
        </p:txBody>
      </p:sp>
      <p:sp>
        <p:nvSpPr>
          <p:cNvPr id="39" name="テキスト プレースホルダー 29"/>
          <p:cNvSpPr>
            <a:spLocks noGrp="1"/>
          </p:cNvSpPr>
          <p:nvPr>
            <p:ph type="body" sz="quarter" idx="16" hasCustomPrompt="1"/>
          </p:nvPr>
        </p:nvSpPr>
        <p:spPr>
          <a:xfrm>
            <a:off x="677775" y="3852956"/>
            <a:ext cx="3319463" cy="32384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rgbClr val="54585A"/>
                </a:solidFill>
                <a:latin typeface="Segoe UI"/>
                <a:cs typeface="Segoe UI"/>
              </a:defRPr>
            </a:lvl1pPr>
          </a:lstStyle>
          <a:p>
            <a:pPr lvl="0"/>
            <a:r>
              <a:rPr kumimoji="1" lang="en-US" altLang="ja-JP" dirty="0"/>
              <a:t>00 Month 2016 SEGOE UI Regular 12pt</a:t>
            </a:r>
            <a:endParaRPr kumimoji="1" lang="ja-JP" altLang="en-US" dirty="0"/>
          </a:p>
        </p:txBody>
      </p:sp>
      <p:pic>
        <p:nvPicPr>
          <p:cNvPr id="42" name="図 41" descr="002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4350" y="5917358"/>
            <a:ext cx="2072640" cy="396240"/>
          </a:xfrm>
          <a:prstGeom prst="rect">
            <a:avLst/>
          </a:prstGeom>
        </p:spPr>
      </p:pic>
      <p:grpSp>
        <p:nvGrpSpPr>
          <p:cNvPr id="12" name="図形グループ 11"/>
          <p:cNvGrpSpPr/>
          <p:nvPr userDrawn="1"/>
        </p:nvGrpSpPr>
        <p:grpSpPr>
          <a:xfrm>
            <a:off x="321828" y="1231720"/>
            <a:ext cx="232093" cy="792000"/>
            <a:chOff x="321828" y="1231720"/>
            <a:chExt cx="232093" cy="792000"/>
          </a:xfrm>
          <a:solidFill>
            <a:schemeClr val="bg2"/>
          </a:solidFill>
        </p:grpSpPr>
        <p:sp>
          <p:nvSpPr>
            <p:cNvPr id="13" name="正方形/長方形 12"/>
            <p:cNvSpPr/>
            <p:nvPr userDrawn="1"/>
          </p:nvSpPr>
          <p:spPr>
            <a:xfrm>
              <a:off x="321828" y="1231720"/>
              <a:ext cx="232093" cy="792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latin typeface="Segoe UI"/>
              </a:endParaRPr>
            </a:p>
          </p:txBody>
        </p:sp>
        <p:pic>
          <p:nvPicPr>
            <p:cNvPr id="14" name="図 13"/>
            <p:cNvPicPr>
              <a:picLocks noChangeAspect="1"/>
            </p:cNvPicPr>
            <p:nvPr userDrawn="1"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87075" y="1349375"/>
              <a:ext cx="155354" cy="306000"/>
            </a:xfrm>
            <a:prstGeom prst="rect">
              <a:avLst/>
            </a:prstGeom>
            <a:grpFill/>
          </p:spPr>
        </p:pic>
      </p:grpSp>
    </p:spTree>
    <p:extLst>
      <p:ext uri="{BB962C8B-B14F-4D97-AF65-F5344CB8AC3E}">
        <p14:creationId xmlns:p14="http://schemas.microsoft.com/office/powerpoint/2010/main" val="1863381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_テキスト/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TEXT SLIDE HEADING</a:t>
            </a:r>
            <a:endParaRPr kumimoji="1" lang="ja-JP" altLang="en-US" dirty="0"/>
          </a:p>
        </p:txBody>
      </p:sp>
      <p:sp>
        <p:nvSpPr>
          <p:cNvPr id="3" name="スライド番号プレースホルダー 5"/>
          <p:cNvSpPr txBox="1">
            <a:spLocks/>
          </p:cNvSpPr>
          <p:nvPr userDrawn="1"/>
        </p:nvSpPr>
        <p:spPr>
          <a:xfrm>
            <a:off x="9159874" y="6431434"/>
            <a:ext cx="387033" cy="2709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457200" rtl="0" eaLnBrk="1" latinLnBrk="0" hangingPunct="1">
              <a:defRPr kumimoji="1" sz="800" kern="1200">
                <a:solidFill>
                  <a:srgbClr val="54585A"/>
                </a:solidFill>
                <a:latin typeface="メイリオ"/>
                <a:ea typeface="メイリオ"/>
                <a:cs typeface="メイリオ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1F14998-DA37-FD46-99C6-51D9B456538E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cxnSp>
        <p:nvCxnSpPr>
          <p:cNvPr id="4" name="直線コネクタ 3"/>
          <p:cNvCxnSpPr/>
          <p:nvPr userDrawn="1"/>
        </p:nvCxnSpPr>
        <p:spPr>
          <a:xfrm>
            <a:off x="432000" y="6316016"/>
            <a:ext cx="9036126" cy="0"/>
          </a:xfrm>
          <a:prstGeom prst="line">
            <a:avLst/>
          </a:prstGeom>
          <a:ln w="12700">
            <a:solidFill>
              <a:srgbClr val="E754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図 4" descr="004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2000" y="6418480"/>
            <a:ext cx="649224" cy="222504"/>
          </a:xfrm>
          <a:prstGeom prst="rect">
            <a:avLst/>
          </a:prstGeom>
        </p:spPr>
      </p:pic>
      <p:sp>
        <p:nvSpPr>
          <p:cNvPr id="6" name="テキスト プレースホルダー 2"/>
          <p:cNvSpPr>
            <a:spLocks noGrp="1"/>
          </p:cNvSpPr>
          <p:nvPr>
            <p:ph idx="1" hasCustomPrompt="1"/>
          </p:nvPr>
        </p:nvSpPr>
        <p:spPr>
          <a:xfrm>
            <a:off x="437876" y="1258322"/>
            <a:ext cx="2803659" cy="4874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altLang="ja-JP" sz="1800" b="0" smtClean="0">
                <a:solidFill>
                  <a:schemeClr val="tx2"/>
                </a:solidFill>
                <a:effectLst/>
              </a:defRPr>
            </a:lvl1pPr>
            <a:lvl2pPr>
              <a:defRPr sz="1300">
                <a:solidFill>
                  <a:srgbClr val="54585A"/>
                </a:solidFill>
              </a:defRPr>
            </a:lvl2pPr>
            <a:lvl3pPr>
              <a:defRPr sz="1200">
                <a:solidFill>
                  <a:srgbClr val="54585A"/>
                </a:solidFill>
              </a:defRPr>
            </a:lvl3pPr>
            <a:lvl4pPr>
              <a:defRPr sz="1100">
                <a:solidFill>
                  <a:srgbClr val="54585A"/>
                </a:solidFill>
              </a:defRPr>
            </a:lvl4pPr>
            <a:lvl5pPr>
              <a:defRPr>
                <a:solidFill>
                  <a:srgbClr val="54585A"/>
                </a:solidFill>
              </a:defRPr>
            </a:lvl5pPr>
          </a:lstStyle>
          <a:p>
            <a:r>
              <a:rPr lang="en-US" altLang="ja-JP" sz="1600" b="1" kern="100" dirty="0">
                <a:effectLst/>
                <a:latin typeface="Segoe UI"/>
                <a:ea typeface="ＭＳ 明朝"/>
              </a:rPr>
              <a:t>First level text is set in 16/20 point Segoe UI Bold</a:t>
            </a:r>
            <a:br>
              <a:rPr lang="en-US" altLang="ja-JP" sz="1600" b="1" kern="100" dirty="0">
                <a:effectLst/>
                <a:latin typeface="Segoe UI"/>
                <a:ea typeface="ＭＳ 明朝"/>
              </a:rPr>
            </a:br>
            <a:endParaRPr lang="en-US" altLang="ja-JP" sz="1600" b="1" kern="100" dirty="0">
              <a:effectLst/>
              <a:latin typeface="Segoe UI"/>
              <a:ea typeface="ＭＳ 明朝"/>
            </a:endParaRPr>
          </a:p>
          <a:p>
            <a:r>
              <a:rPr lang="en-US" altLang="ja-JP" sz="1600" kern="100" dirty="0">
                <a:effectLst/>
                <a:latin typeface="Segoe UI"/>
                <a:ea typeface="ＭＳ 明朝"/>
              </a:rPr>
              <a:t>Second level text is set in 16/20 point Segoe UI Regular</a:t>
            </a:r>
          </a:p>
          <a:p>
            <a:endParaRPr lang="en-US" altLang="ja-JP" sz="1600" kern="100" dirty="0">
              <a:effectLst/>
              <a:latin typeface="Segoe UI"/>
              <a:ea typeface="ＭＳ 明朝"/>
            </a:endParaRPr>
          </a:p>
          <a:p>
            <a:r>
              <a:rPr lang="en-US" altLang="ja-JP" sz="1200" kern="100" dirty="0">
                <a:effectLst/>
                <a:latin typeface="Segoe UI"/>
                <a:ea typeface="ＭＳ 明朝"/>
              </a:rPr>
              <a:t>Less important information can be set in 12/15pt Segoe UI Regular</a:t>
            </a:r>
            <a:endParaRPr lang="ja-JP" altLang="en-US" sz="1800" dirty="0"/>
          </a:p>
        </p:txBody>
      </p:sp>
      <p:sp>
        <p:nvSpPr>
          <p:cNvPr id="8" name="図プレースホルダー 7"/>
          <p:cNvSpPr>
            <a:spLocks noGrp="1"/>
          </p:cNvSpPr>
          <p:nvPr>
            <p:ph type="pic" sz="quarter" idx="16"/>
          </p:nvPr>
        </p:nvSpPr>
        <p:spPr>
          <a:xfrm>
            <a:off x="3551170" y="1258322"/>
            <a:ext cx="5916954" cy="4874150"/>
          </a:xfrm>
          <a:prstGeom prst="rect">
            <a:avLst/>
          </a:prstGeom>
        </p:spPr>
        <p:txBody>
          <a:bodyPr vert="horz"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75138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内容_ブラン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7875" y="289795"/>
            <a:ext cx="8915400" cy="709179"/>
          </a:xfrm>
        </p:spPr>
        <p:txBody>
          <a:bodyPr>
            <a:normAutofit/>
          </a:bodyPr>
          <a:lstStyle>
            <a:lvl1pPr>
              <a:defRPr sz="2400">
                <a:latin typeface="Segoe UI"/>
                <a:cs typeface="Segoe UI"/>
              </a:defRPr>
            </a:lvl1pPr>
          </a:lstStyle>
          <a:p>
            <a:r>
              <a:rPr kumimoji="1" lang="en-US" altLang="ja-JP" dirty="0"/>
              <a:t>TEXT SLIDE HEADING</a:t>
            </a:r>
            <a:endParaRPr kumimoji="1" lang="ja-JP" altLang="en-US" dirty="0"/>
          </a:p>
        </p:txBody>
      </p:sp>
      <p:sp>
        <p:nvSpPr>
          <p:cNvPr id="3" name="スライド番号プレースホルダー 5"/>
          <p:cNvSpPr txBox="1">
            <a:spLocks/>
          </p:cNvSpPr>
          <p:nvPr userDrawn="1"/>
        </p:nvSpPr>
        <p:spPr>
          <a:xfrm>
            <a:off x="9159874" y="6431434"/>
            <a:ext cx="387033" cy="2709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457200" rtl="0" eaLnBrk="1" latinLnBrk="0" hangingPunct="1">
              <a:defRPr kumimoji="1" sz="800" kern="1200">
                <a:solidFill>
                  <a:srgbClr val="54585A"/>
                </a:solidFill>
                <a:latin typeface="メイリオ"/>
                <a:ea typeface="メイリオ"/>
                <a:cs typeface="メイリオ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1F14998-DA37-FD46-99C6-51D9B456538E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cxnSp>
        <p:nvCxnSpPr>
          <p:cNvPr id="4" name="直線コネクタ 3"/>
          <p:cNvCxnSpPr/>
          <p:nvPr userDrawn="1"/>
        </p:nvCxnSpPr>
        <p:spPr>
          <a:xfrm>
            <a:off x="432000" y="6316016"/>
            <a:ext cx="9036126" cy="0"/>
          </a:xfrm>
          <a:prstGeom prst="line">
            <a:avLst/>
          </a:prstGeom>
          <a:ln w="12700">
            <a:solidFill>
              <a:srgbClr val="E754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直線コネクタ 4"/>
          <p:cNvCxnSpPr/>
          <p:nvPr userDrawn="1"/>
        </p:nvCxnSpPr>
        <p:spPr>
          <a:xfrm>
            <a:off x="437875" y="242513"/>
            <a:ext cx="9030251" cy="0"/>
          </a:xfrm>
          <a:prstGeom prst="line">
            <a:avLst/>
          </a:prstGeom>
          <a:ln w="12700">
            <a:solidFill>
              <a:srgbClr val="E754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図 5" descr="004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2000" y="6418480"/>
            <a:ext cx="649224" cy="222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16780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1"/>
          <p:cNvGraphicFramePr>
            <a:graphicFrameLocks/>
          </p:cNvGraphicFramePr>
          <p:nvPr>
            <p:custDataLst>
              <p:tags r:id="rId2"/>
            </p:custDataLst>
          </p:nvPr>
        </p:nvGraphicFramePr>
        <p:xfrm>
          <a:off x="0" y="2"/>
          <a:ext cx="175419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58" name="think-cell Slide" r:id="rId19" imgW="360" imgH="360" progId="">
                  <p:embed/>
                </p:oleObj>
              </mc:Choice>
              <mc:Fallback>
                <p:oleObj name="think-cell Slide" r:id="rId19" imgW="360" imgH="360" progId="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"/>
                        <a:ext cx="175419" cy="161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図 6"/>
          <p:cNvPicPr>
            <a:picLocks noChangeAspect="1"/>
          </p:cNvPicPr>
          <p:nvPr/>
        </p:nvPicPr>
        <p:blipFill>
          <a:blip r:embed="rId2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2424" y="779465"/>
            <a:ext cx="9746060" cy="4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McK 1. On-page tracker" hidden="1"/>
          <p:cNvSpPr>
            <a:spLocks noChangeArrowheads="1"/>
          </p:cNvSpPr>
          <p:nvPr/>
        </p:nvSpPr>
        <p:spPr bwMode="auto">
          <a:xfrm>
            <a:off x="132426" y="9525"/>
            <a:ext cx="612347" cy="15388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r>
              <a:rPr kumimoji="0" lang="en-US" altLang="en-US" sz="1000" dirty="0">
                <a:solidFill>
                  <a:srgbClr val="808080"/>
                </a:solidFill>
                <a:latin typeface="Arial" pitchFamily="34" charset="0"/>
                <a:ea typeface="+mn-ea"/>
              </a:rPr>
              <a:t>TRACKER</a:t>
            </a:r>
          </a:p>
        </p:txBody>
      </p:sp>
      <p:sp>
        <p:nvSpPr>
          <p:cNvPr id="6" name="McK 3. Unit of measure" hidden="1"/>
          <p:cNvSpPr txBox="1">
            <a:spLocks noChangeArrowheads="1"/>
          </p:cNvSpPr>
          <p:nvPr/>
        </p:nvSpPr>
        <p:spPr bwMode="auto">
          <a:xfrm>
            <a:off x="132424" y="874713"/>
            <a:ext cx="8397743" cy="261610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kumimoji="0" lang="en-US" sz="1700" dirty="0">
                <a:solidFill>
                  <a:srgbClr val="808080"/>
                </a:solidFill>
                <a:latin typeface="Arial"/>
                <a:ea typeface="+mn-ea"/>
                <a:cs typeface="+mn-cs"/>
              </a:rPr>
              <a:t>Unit of measure</a:t>
            </a:r>
          </a:p>
        </p:txBody>
      </p:sp>
      <p:grpSp>
        <p:nvGrpSpPr>
          <p:cNvPr id="7" name="McK Slide Elements" hidden="1"/>
          <p:cNvGrpSpPr>
            <a:grpSpLocks/>
          </p:cNvGrpSpPr>
          <p:nvPr/>
        </p:nvGrpSpPr>
        <p:grpSpPr bwMode="auto">
          <a:xfrm>
            <a:off x="132425" y="6392900"/>
            <a:ext cx="9484652" cy="393669"/>
            <a:chOff x="75" y="3912"/>
            <a:chExt cx="5385" cy="243"/>
          </a:xfrm>
        </p:grpSpPr>
        <p:sp>
          <p:nvSpPr>
            <p:cNvPr id="8" name="McK 4. Footnote"/>
            <p:cNvSpPr txBox="1">
              <a:spLocks noChangeArrowheads="1"/>
            </p:cNvSpPr>
            <p:nvPr/>
          </p:nvSpPr>
          <p:spPr bwMode="auto">
            <a:xfrm>
              <a:off x="75" y="3912"/>
              <a:ext cx="5385" cy="104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117475" indent="-117475">
                <a:defRPr/>
              </a:pPr>
              <a:r>
                <a:rPr kumimoji="0" lang="en-US" sz="1100" dirty="0">
                  <a:solidFill>
                    <a:srgbClr val="000000"/>
                  </a:solidFill>
                  <a:latin typeface="Arial"/>
                  <a:ea typeface="+mn-ea"/>
                  <a:cs typeface="+mn-cs"/>
                </a:rPr>
                <a:t>1 Footnote</a:t>
              </a:r>
            </a:p>
          </p:txBody>
        </p:sp>
        <p:sp>
          <p:nvSpPr>
            <p:cNvPr id="9" name="McK 5. Source"/>
            <p:cNvSpPr>
              <a:spLocks noChangeArrowheads="1"/>
            </p:cNvSpPr>
            <p:nvPr/>
          </p:nvSpPr>
          <p:spPr bwMode="auto">
            <a:xfrm>
              <a:off x="75" y="4051"/>
              <a:ext cx="5168" cy="104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lIns="0" tIns="0" rIns="0" bIns="0" anchor="b">
              <a:spAutoFit/>
            </a:bodyPr>
            <a:lstStyle>
              <a:lvl1pPr marL="519113" indent="-519113" defTabSz="955675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defTabSz="955675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defTabSz="955675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defTabSz="955675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defTabSz="955675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defTabSz="95567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defTabSz="95567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defTabSz="95567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defTabSz="95567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hangingPunct="1">
                <a:defRPr/>
              </a:pPr>
              <a:r>
                <a:rPr kumimoji="0" lang="en-US" altLang="en-US" sz="1100" dirty="0">
                  <a:solidFill>
                    <a:srgbClr val="000000"/>
                  </a:solidFill>
                  <a:latin typeface="Arial" pitchFamily="34" charset="0"/>
                  <a:ea typeface="+mn-ea"/>
                </a:rPr>
                <a:t>Source: Source</a:t>
              </a:r>
            </a:p>
          </p:txBody>
        </p:sp>
      </p:grpSp>
      <p:grpSp>
        <p:nvGrpSpPr>
          <p:cNvPr id="10" name="ACET" hidden="1"/>
          <p:cNvGrpSpPr>
            <a:grpSpLocks/>
          </p:cNvGrpSpPr>
          <p:nvPr/>
        </p:nvGrpSpPr>
        <p:grpSpPr bwMode="auto">
          <a:xfrm>
            <a:off x="1606287" y="2138364"/>
            <a:ext cx="4755226" cy="541338"/>
            <a:chOff x="915" y="696"/>
            <a:chExt cx="2686" cy="334"/>
          </a:xfrm>
        </p:grpSpPr>
        <p:cxnSp>
          <p:nvCxnSpPr>
            <p:cNvPr id="11" name="AutoShape 249"/>
            <p:cNvCxnSpPr>
              <a:cxnSpLocks noChangeShapeType="1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</p:spPr>
        </p:cxnSp>
        <p:sp>
          <p:nvSpPr>
            <p:cNvPr id="12" name="AutoShape 250"/>
            <p:cNvSpPr>
              <a:spLocks noChangeArrowheads="1"/>
            </p:cNvSpPr>
            <p:nvPr/>
          </p:nvSpPr>
          <p:spPr bwMode="auto">
            <a:xfrm>
              <a:off x="915" y="696"/>
              <a:ext cx="2686" cy="334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</p:spPr>
          <p:txBody>
            <a:bodyPr lIns="0" tIns="0" rIns="0" bIns="18288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hangingPunct="1">
                <a:defRPr/>
              </a:pPr>
              <a:r>
                <a:rPr kumimoji="0" lang="en-US" altLang="en-US" sz="1700" b="1" dirty="0">
                  <a:solidFill>
                    <a:srgbClr val="000000"/>
                  </a:solidFill>
                  <a:latin typeface="Arial" pitchFamily="34" charset="0"/>
                  <a:ea typeface="+mn-ea"/>
                </a:rPr>
                <a:t>Title</a:t>
              </a:r>
            </a:p>
            <a:p>
              <a:pPr eaLnBrk="1" hangingPunct="1">
                <a:defRPr/>
              </a:pPr>
              <a:r>
                <a:rPr kumimoji="0" lang="en-US" altLang="en-US" sz="1700" dirty="0">
                  <a:solidFill>
                    <a:srgbClr val="808080"/>
                  </a:solidFill>
                  <a:latin typeface="Arial" pitchFamily="34" charset="0"/>
                  <a:ea typeface="+mn-ea"/>
                </a:rPr>
                <a:t>Unit of measure</a:t>
              </a:r>
            </a:p>
          </p:txBody>
        </p:sp>
      </p:grpSp>
      <p:grpSp>
        <p:nvGrpSpPr>
          <p:cNvPr id="13" name="LegendBoxes" hidden="1"/>
          <p:cNvGrpSpPr>
            <a:grpSpLocks/>
          </p:cNvGrpSpPr>
          <p:nvPr/>
        </p:nvGrpSpPr>
        <p:grpSpPr bwMode="auto">
          <a:xfrm>
            <a:off x="8853486" y="922339"/>
            <a:ext cx="763714" cy="996951"/>
            <a:chOff x="4936" y="176"/>
            <a:chExt cx="481" cy="628"/>
          </a:xfrm>
        </p:grpSpPr>
        <p:sp>
          <p:nvSpPr>
            <p:cNvPr id="14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hangingPunct="1">
                <a:buClr>
                  <a:srgbClr val="333333"/>
                </a:buClr>
                <a:defRPr/>
              </a:pPr>
              <a:r>
                <a:rPr kumimoji="0" lang="en-US" altLang="en-US" sz="1200" dirty="0">
                  <a:solidFill>
                    <a:srgbClr val="000000"/>
                  </a:solidFill>
                  <a:latin typeface="Arial" pitchFamily="34" charset="0"/>
                  <a:ea typeface="+mn-ea"/>
                </a:rPr>
                <a:t>Legend</a:t>
              </a:r>
            </a:p>
          </p:txBody>
        </p:sp>
        <p:sp>
          <p:nvSpPr>
            <p:cNvPr id="16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kumimoji="0" lang="en-US" altLang="en-US" sz="1700">
                <a:solidFill>
                  <a:srgbClr val="000000"/>
                </a:solidFill>
                <a:latin typeface="Arial" charset="0"/>
                <a:ea typeface="MS PGothic" pitchFamily="34" charset="-128"/>
                <a:cs typeface="Arial" charset="0"/>
              </a:endParaRPr>
            </a:p>
          </p:txBody>
        </p:sp>
        <p:sp>
          <p:nvSpPr>
            <p:cNvPr id="17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hangingPunct="1">
                <a:buClr>
                  <a:srgbClr val="333333"/>
                </a:buClr>
                <a:defRPr/>
              </a:pPr>
              <a:r>
                <a:rPr kumimoji="0" lang="en-US" altLang="en-US" sz="1200" dirty="0">
                  <a:solidFill>
                    <a:srgbClr val="000000"/>
                  </a:solidFill>
                  <a:latin typeface="Arial" pitchFamily="34" charset="0"/>
                  <a:ea typeface="+mn-ea"/>
                </a:rPr>
                <a:t>Legend</a:t>
              </a:r>
            </a:p>
          </p:txBody>
        </p:sp>
        <p:sp>
          <p:nvSpPr>
            <p:cNvPr id="18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kumimoji="0" lang="en-US" altLang="en-US" sz="1700">
                <a:solidFill>
                  <a:srgbClr val="000000"/>
                </a:solidFill>
                <a:latin typeface="Arial" charset="0"/>
                <a:ea typeface="MS PGothic" pitchFamily="34" charset="-128"/>
                <a:cs typeface="Arial" charset="0"/>
              </a:endParaRPr>
            </a:p>
          </p:txBody>
        </p:sp>
        <p:sp>
          <p:nvSpPr>
            <p:cNvPr id="19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hangingPunct="1">
                <a:buClr>
                  <a:srgbClr val="333333"/>
                </a:buClr>
                <a:defRPr/>
              </a:pPr>
              <a:r>
                <a:rPr kumimoji="0" lang="en-US" altLang="en-US" sz="1200" dirty="0">
                  <a:solidFill>
                    <a:srgbClr val="000000"/>
                  </a:solidFill>
                  <a:latin typeface="Arial" pitchFamily="34" charset="0"/>
                  <a:ea typeface="+mn-ea"/>
                </a:rPr>
                <a:t>Legend</a:t>
              </a:r>
            </a:p>
          </p:txBody>
        </p:sp>
        <p:sp>
          <p:nvSpPr>
            <p:cNvPr id="20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kumimoji="0" lang="en-US" altLang="en-US" sz="1700">
                <a:solidFill>
                  <a:srgbClr val="000000"/>
                </a:solidFill>
                <a:latin typeface="Arial" charset="0"/>
                <a:ea typeface="MS PGothic" pitchFamily="34" charset="-128"/>
                <a:cs typeface="Arial" charset="0"/>
              </a:endParaRPr>
            </a:p>
          </p:txBody>
        </p:sp>
        <p:sp>
          <p:nvSpPr>
            <p:cNvPr id="21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hangingPunct="1">
                <a:buClr>
                  <a:srgbClr val="333333"/>
                </a:buClr>
                <a:defRPr/>
              </a:pPr>
              <a:r>
                <a:rPr kumimoji="0" lang="en-US" altLang="en-US" sz="1200" dirty="0">
                  <a:solidFill>
                    <a:srgbClr val="000000"/>
                  </a:solidFill>
                  <a:latin typeface="Arial" pitchFamily="34" charset="0"/>
                  <a:ea typeface="+mn-ea"/>
                </a:rPr>
                <a:t>Legend</a:t>
              </a:r>
            </a:p>
          </p:txBody>
        </p:sp>
        <p:sp>
          <p:nvSpPr>
            <p:cNvPr id="22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kumimoji="0" lang="en-US" altLang="en-US" sz="1700">
                <a:solidFill>
                  <a:srgbClr val="000000"/>
                </a:solidFill>
                <a:latin typeface="Arial" charset="0"/>
                <a:ea typeface="MS PGothic" pitchFamily="34" charset="-128"/>
                <a:cs typeface="Arial" charset="0"/>
              </a:endParaRPr>
            </a:p>
          </p:txBody>
        </p:sp>
      </p:grpSp>
      <p:grpSp>
        <p:nvGrpSpPr>
          <p:cNvPr id="23" name="LegendLines" hidden="1"/>
          <p:cNvGrpSpPr>
            <a:grpSpLocks/>
          </p:cNvGrpSpPr>
          <p:nvPr/>
        </p:nvGrpSpPr>
        <p:grpSpPr bwMode="auto">
          <a:xfrm>
            <a:off x="8545642" y="922339"/>
            <a:ext cx="1071562" cy="730251"/>
            <a:chOff x="4750" y="176"/>
            <a:chExt cx="675" cy="460"/>
          </a:xfrm>
        </p:grpSpPr>
        <p:sp>
          <p:nvSpPr>
            <p:cNvPr id="24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kumimoji="0" lang="en-US" sz="1700" dirty="0">
                <a:solidFill>
                  <a:srgbClr val="000000"/>
                </a:solidFill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kumimoji="0" lang="en-US" sz="1700" dirty="0">
                <a:solidFill>
                  <a:srgbClr val="000000"/>
                </a:solidFill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kumimoji="0" lang="en-US" sz="1700" dirty="0">
                <a:solidFill>
                  <a:srgbClr val="000000"/>
                </a:solidFill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hangingPunct="1">
                <a:buClr>
                  <a:srgbClr val="333333"/>
                </a:buClr>
                <a:defRPr/>
              </a:pPr>
              <a:r>
                <a:rPr kumimoji="0" lang="en-US" altLang="en-US" sz="1200" dirty="0">
                  <a:solidFill>
                    <a:srgbClr val="000000"/>
                  </a:solidFill>
                  <a:latin typeface="Arial" pitchFamily="34" charset="0"/>
                  <a:ea typeface="+mn-ea"/>
                </a:rPr>
                <a:t>Legend</a:t>
              </a:r>
            </a:p>
          </p:txBody>
        </p:sp>
        <p:sp>
          <p:nvSpPr>
            <p:cNvPr id="28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hangingPunct="1">
                <a:buClr>
                  <a:srgbClr val="333333"/>
                </a:buClr>
                <a:defRPr/>
              </a:pPr>
              <a:r>
                <a:rPr kumimoji="0" lang="en-US" altLang="en-US" sz="1200" dirty="0">
                  <a:solidFill>
                    <a:srgbClr val="000000"/>
                  </a:solidFill>
                  <a:latin typeface="Arial" pitchFamily="34" charset="0"/>
                  <a:ea typeface="+mn-ea"/>
                </a:rPr>
                <a:t>Legend</a:t>
              </a:r>
            </a:p>
          </p:txBody>
        </p:sp>
        <p:sp>
          <p:nvSpPr>
            <p:cNvPr id="29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hangingPunct="1">
                <a:buClr>
                  <a:srgbClr val="333333"/>
                </a:buClr>
                <a:defRPr/>
              </a:pPr>
              <a:r>
                <a:rPr kumimoji="0" lang="en-US" altLang="en-US" sz="1200" dirty="0">
                  <a:solidFill>
                    <a:srgbClr val="000000"/>
                  </a:solidFill>
                  <a:latin typeface="Arial" pitchFamily="34" charset="0"/>
                  <a:ea typeface="+mn-ea"/>
                </a:rPr>
                <a:t>Legend</a:t>
              </a:r>
            </a:p>
          </p:txBody>
        </p:sp>
      </p:grpSp>
      <p:grpSp>
        <p:nvGrpSpPr>
          <p:cNvPr id="30" name="McKSticker" hidden="1"/>
          <p:cNvGrpSpPr>
            <a:grpSpLocks/>
          </p:cNvGrpSpPr>
          <p:nvPr/>
        </p:nvGrpSpPr>
        <p:grpSpPr bwMode="auto">
          <a:xfrm>
            <a:off x="8461372" y="922340"/>
            <a:ext cx="1155700" cy="212725"/>
            <a:chOff x="7584766" y="285750"/>
            <a:chExt cx="1156009" cy="211650"/>
          </a:xfrm>
        </p:grpSpPr>
        <p:sp>
          <p:nvSpPr>
            <p:cNvPr id="31" name="StickerRectangle"/>
            <p:cNvSpPr>
              <a:spLocks noChangeArrowheads="1"/>
            </p:cNvSpPr>
            <p:nvPr/>
          </p:nvSpPr>
          <p:spPr bwMode="auto">
            <a:xfrm>
              <a:off x="7673596" y="285750"/>
              <a:ext cx="1067179" cy="211293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</p:spPr>
          <p:txBody>
            <a:bodyPr wrap="none" lIns="27432" tIns="0" rIns="0" bIns="27432">
              <a:spAutoFit/>
            </a:bodyPr>
            <a:lstStyle>
              <a:lvl1pPr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algn="r" eaLnBrk="1" hangingPunct="1">
                <a:buClr>
                  <a:srgbClr val="333333"/>
                </a:buClr>
                <a:defRPr/>
              </a:pPr>
              <a:r>
                <a:rPr kumimoji="0" lang="en-US" altLang="en-US" sz="1200" dirty="0">
                  <a:solidFill>
                    <a:srgbClr val="808080"/>
                  </a:solidFill>
                  <a:latin typeface="Arial" pitchFamily="34" charset="0"/>
                  <a:ea typeface="+mn-ea"/>
                </a:rPr>
                <a:t>PRELIMINARY</a:t>
              </a:r>
            </a:p>
          </p:txBody>
        </p:sp>
        <p:cxnSp>
          <p:nvCxnSpPr>
            <p:cNvPr id="32" name="AutoShape 31"/>
            <p:cNvCxnSpPr>
              <a:cxnSpLocks noChangeShapeType="1"/>
            </p:cNvCxnSpPr>
            <p:nvPr/>
          </p:nvCxnSpPr>
          <p:spPr bwMode="auto">
            <a:xfrm>
              <a:off x="7584766" y="285750"/>
              <a:ext cx="0" cy="21165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</p:spPr>
        </p:cxnSp>
        <p:cxnSp>
          <p:nvCxnSpPr>
            <p:cNvPr id="33" name="AutoShape 32"/>
            <p:cNvCxnSpPr>
              <a:cxnSpLocks noChangeShapeType="1"/>
            </p:cNvCxnSpPr>
            <p:nvPr/>
          </p:nvCxnSpPr>
          <p:spPr bwMode="auto">
            <a:xfrm>
              <a:off x="7584766" y="497400"/>
              <a:ext cx="1156009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</p:spPr>
        </p:cxnSp>
      </p:grpSp>
      <p:grpSp>
        <p:nvGrpSpPr>
          <p:cNvPr id="34" name="LegendMoons" hidden="1"/>
          <p:cNvGrpSpPr>
            <a:grpSpLocks/>
          </p:cNvGrpSpPr>
          <p:nvPr/>
        </p:nvGrpSpPr>
        <p:grpSpPr bwMode="auto">
          <a:xfrm>
            <a:off x="8786405" y="922338"/>
            <a:ext cx="831356" cy="1306512"/>
            <a:chOff x="6655594" y="273840"/>
            <a:chExt cx="830994" cy="1306516"/>
          </a:xfrm>
        </p:grpSpPr>
        <p:grpSp>
          <p:nvGrpSpPr>
            <p:cNvPr id="35" name="MoonLegend1"/>
            <p:cNvGrpSpPr>
              <a:grpSpLocks noChangeAspect="1"/>
            </p:cNvGrpSpPr>
            <p:nvPr>
              <p:custDataLst>
                <p:tags r:id="rId3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53" name="Oval 38"/>
              <p:cNvSpPr>
                <a:spLocks noChangeAspect="1"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kumimoji="0" lang="en-US" altLang="zh-CN" sz="1700">
                  <a:solidFill>
                    <a:srgbClr val="000000"/>
                  </a:solidFill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4" name="Arc 39"/>
              <p:cNvSpPr>
                <a:spLocks noChangeAspect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kumimoji="0" lang="en-US" altLang="zh-CN" sz="1700">
                  <a:solidFill>
                    <a:srgbClr val="000000"/>
                  </a:solidFill>
                  <a:latin typeface="Arial" charset="0"/>
                  <a:ea typeface="MS PGothic" pitchFamily="34" charset="-128"/>
                </a:endParaRPr>
              </a:p>
            </p:txBody>
          </p:sp>
        </p:grpSp>
        <p:grpSp>
          <p:nvGrpSpPr>
            <p:cNvPr id="36" name="MoonLegend2"/>
            <p:cNvGrpSpPr>
              <a:grpSpLocks noChangeAspect="1"/>
            </p:cNvGrpSpPr>
            <p:nvPr>
              <p:custDataLst>
                <p:tags r:id="rId4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51" name="Oval 41"/>
              <p:cNvSpPr>
                <a:spLocks noChangeAspect="1"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kumimoji="0" lang="en-US" altLang="zh-CN" sz="1700">
                  <a:solidFill>
                    <a:srgbClr val="000000"/>
                  </a:solidFill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2" name="Arc 42"/>
              <p:cNvSpPr>
                <a:spLocks noChangeAspect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kumimoji="0" lang="en-US" altLang="zh-CN" sz="1700">
                  <a:solidFill>
                    <a:srgbClr val="000000"/>
                  </a:solidFill>
                  <a:latin typeface="Arial" charset="0"/>
                  <a:ea typeface="MS PGothic" pitchFamily="34" charset="-128"/>
                </a:endParaRPr>
              </a:p>
            </p:txBody>
          </p:sp>
        </p:grpSp>
        <p:grpSp>
          <p:nvGrpSpPr>
            <p:cNvPr id="37" name="MoonLegend4"/>
            <p:cNvGrpSpPr>
              <a:grpSpLocks noChangeAspect="1"/>
            </p:cNvGrpSpPr>
            <p:nvPr>
              <p:custDataLst>
                <p:tags r:id="rId5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49" name="Oval 47"/>
              <p:cNvSpPr>
                <a:spLocks noChangeAspect="1"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kumimoji="0" lang="en-US" altLang="zh-CN" sz="1700">
                  <a:solidFill>
                    <a:srgbClr val="000000"/>
                  </a:solidFill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" name="Arc 48"/>
              <p:cNvSpPr>
                <a:spLocks noChangeAspect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kumimoji="0" lang="en-US" altLang="zh-CN" sz="1700">
                  <a:solidFill>
                    <a:srgbClr val="000000"/>
                  </a:solidFill>
                  <a:latin typeface="Arial" charset="0"/>
                  <a:ea typeface="MS PGothic" pitchFamily="34" charset="-128"/>
                </a:endParaRPr>
              </a:p>
            </p:txBody>
          </p:sp>
        </p:grpSp>
        <p:grpSp>
          <p:nvGrpSpPr>
            <p:cNvPr id="38" name="MoonLegend5"/>
            <p:cNvGrpSpPr>
              <a:grpSpLocks noChangeAspect="1"/>
            </p:cNvGrpSpPr>
            <p:nvPr>
              <p:custDataLst>
                <p:tags r:id="rId6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47" name="Oval 50"/>
              <p:cNvSpPr>
                <a:spLocks noChangeAspect="1" noChangeArrowheads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kumimoji="0" lang="en-US" altLang="zh-CN" sz="1700">
                  <a:solidFill>
                    <a:srgbClr val="000000"/>
                  </a:solidFill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8" name="Oval 51"/>
              <p:cNvSpPr>
                <a:spLocks noChangeAspect="1" noChangeArrowheads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kumimoji="0" lang="en-US" altLang="zh-CN" sz="1700">
                  <a:solidFill>
                    <a:srgbClr val="000000"/>
                  </a:solidFill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9" name="Legend1"/>
            <p:cNvSpPr>
              <a:spLocks noChangeArrowheads="1"/>
            </p:cNvSpPr>
            <p:nvPr/>
          </p:nvSpPr>
          <p:spPr bwMode="auto">
            <a:xfrm>
              <a:off x="6977055" y="286540"/>
              <a:ext cx="509533" cy="18466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hangingPunct="1">
                <a:buClr>
                  <a:srgbClr val="333333"/>
                </a:buClr>
                <a:defRPr/>
              </a:pPr>
              <a:r>
                <a:rPr kumimoji="0" lang="en-US" altLang="en-US" sz="1200" dirty="0">
                  <a:solidFill>
                    <a:srgbClr val="000000"/>
                  </a:solidFill>
                  <a:latin typeface="Arial" pitchFamily="34" charset="0"/>
                  <a:ea typeface="+mn-ea"/>
                </a:rPr>
                <a:t>Legend</a:t>
              </a:r>
            </a:p>
          </p:txBody>
        </p:sp>
        <p:sp>
          <p:nvSpPr>
            <p:cNvPr id="40" name="Legend2"/>
            <p:cNvSpPr>
              <a:spLocks noChangeArrowheads="1"/>
            </p:cNvSpPr>
            <p:nvPr/>
          </p:nvSpPr>
          <p:spPr bwMode="auto">
            <a:xfrm>
              <a:off x="6977053" y="561178"/>
              <a:ext cx="509533" cy="18466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hangingPunct="1">
                <a:buClr>
                  <a:srgbClr val="333333"/>
                </a:buClr>
                <a:defRPr/>
              </a:pPr>
              <a:r>
                <a:rPr kumimoji="0" lang="en-US" altLang="en-US" sz="1200" dirty="0">
                  <a:solidFill>
                    <a:srgbClr val="000000"/>
                  </a:solidFill>
                  <a:latin typeface="Arial" pitchFamily="34" charset="0"/>
                  <a:ea typeface="+mn-ea"/>
                </a:rPr>
                <a:t>Legend</a:t>
              </a:r>
            </a:p>
          </p:txBody>
        </p:sp>
        <p:sp>
          <p:nvSpPr>
            <p:cNvPr id="41" name="Legend3"/>
            <p:cNvSpPr>
              <a:spLocks noChangeArrowheads="1"/>
            </p:cNvSpPr>
            <p:nvPr/>
          </p:nvSpPr>
          <p:spPr bwMode="auto">
            <a:xfrm>
              <a:off x="6977053" y="835817"/>
              <a:ext cx="509533" cy="18466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hangingPunct="1">
                <a:buClr>
                  <a:srgbClr val="333333"/>
                </a:buClr>
                <a:defRPr/>
              </a:pPr>
              <a:r>
                <a:rPr kumimoji="0" lang="en-US" altLang="en-US" sz="1200" dirty="0">
                  <a:solidFill>
                    <a:srgbClr val="000000"/>
                  </a:solidFill>
                  <a:latin typeface="Arial" pitchFamily="34" charset="0"/>
                  <a:ea typeface="+mn-ea"/>
                </a:rPr>
                <a:t>Legend</a:t>
              </a:r>
            </a:p>
          </p:txBody>
        </p:sp>
        <p:sp>
          <p:nvSpPr>
            <p:cNvPr id="42" name="Legend4"/>
            <p:cNvSpPr>
              <a:spLocks noChangeArrowheads="1"/>
            </p:cNvSpPr>
            <p:nvPr/>
          </p:nvSpPr>
          <p:spPr bwMode="auto">
            <a:xfrm>
              <a:off x="6977053" y="1107280"/>
              <a:ext cx="509533" cy="18466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hangingPunct="1">
                <a:buClr>
                  <a:srgbClr val="333333"/>
                </a:buClr>
                <a:defRPr/>
              </a:pPr>
              <a:r>
                <a:rPr kumimoji="0" lang="en-US" altLang="en-US" sz="1200" dirty="0">
                  <a:solidFill>
                    <a:srgbClr val="000000"/>
                  </a:solidFill>
                  <a:latin typeface="Arial" pitchFamily="34" charset="0"/>
                  <a:ea typeface="+mn-ea"/>
                </a:rPr>
                <a:t>Legend</a:t>
              </a:r>
            </a:p>
          </p:txBody>
        </p:sp>
        <p:sp>
          <p:nvSpPr>
            <p:cNvPr id="43" name="Legend5"/>
            <p:cNvSpPr>
              <a:spLocks noChangeArrowheads="1"/>
            </p:cNvSpPr>
            <p:nvPr/>
          </p:nvSpPr>
          <p:spPr bwMode="auto">
            <a:xfrm>
              <a:off x="6977053" y="1383505"/>
              <a:ext cx="509533" cy="18466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defTabSz="895350" eaLnBrk="0" hangingPunct="0"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hangingPunct="1">
                <a:buClr>
                  <a:srgbClr val="333333"/>
                </a:buClr>
                <a:defRPr/>
              </a:pPr>
              <a:r>
                <a:rPr kumimoji="0" lang="en-US" altLang="en-US" sz="1200" dirty="0">
                  <a:solidFill>
                    <a:srgbClr val="000000"/>
                  </a:solidFill>
                  <a:latin typeface="Arial" pitchFamily="34" charset="0"/>
                  <a:ea typeface="+mn-ea"/>
                </a:rPr>
                <a:t>Legend</a:t>
              </a:r>
            </a:p>
          </p:txBody>
        </p:sp>
        <p:grpSp>
          <p:nvGrpSpPr>
            <p:cNvPr id="44" name="MoonLegend3"/>
            <p:cNvGrpSpPr>
              <a:grpSpLocks noChangeAspect="1"/>
            </p:cNvGrpSpPr>
            <p:nvPr>
              <p:custDataLst>
                <p:tags r:id="rId7"/>
              </p:custDataLst>
            </p:nvPr>
          </p:nvGrpSpPr>
          <p:grpSpPr bwMode="auto">
            <a:xfrm>
              <a:off x="6655594" y="818393"/>
              <a:ext cx="209550" cy="209551"/>
              <a:chOff x="4495" y="1195"/>
              <a:chExt cx="160" cy="160"/>
            </a:xfrm>
          </p:grpSpPr>
          <p:sp>
            <p:nvSpPr>
              <p:cNvPr id="45" name="Oval 47"/>
              <p:cNvSpPr>
                <a:spLocks noChangeAspect="1" noChangeArrowheads="1"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4495" y="1195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kumimoji="0" lang="en-US" altLang="zh-CN" sz="1700">
                  <a:solidFill>
                    <a:srgbClr val="000000"/>
                  </a:solidFill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6" name="Arc 48"/>
              <p:cNvSpPr>
                <a:spLocks noChangeAspect="1"/>
              </p:cNvSpPr>
              <p:nvPr>
                <p:custDataLst>
                  <p:tags r:id="rId9"/>
                </p:custDataLst>
              </p:nvPr>
            </p:nvSpPr>
            <p:spPr bwMode="auto">
              <a:xfrm>
                <a:off x="4495" y="1195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kumimoji="0" lang="en-US" altLang="zh-CN" sz="1700">
                  <a:solidFill>
                    <a:srgbClr val="000000"/>
                  </a:solidFill>
                  <a:latin typeface="Arial" charset="0"/>
                  <a:ea typeface="MS PGothic" pitchFamily="34" charset="-128"/>
                </a:endParaRPr>
              </a:p>
            </p:txBody>
          </p:sp>
        </p:grpSp>
      </p:grpSp>
      <p:sp>
        <p:nvSpPr>
          <p:cNvPr id="55" name="AutoShape 10"/>
          <p:cNvSpPr>
            <a:spLocks noChangeArrowheads="1"/>
          </p:cNvSpPr>
          <p:nvPr/>
        </p:nvSpPr>
        <p:spPr bwMode="auto">
          <a:xfrm>
            <a:off x="25797" y="2"/>
            <a:ext cx="9918038" cy="6886575"/>
          </a:xfrm>
          <a:prstGeom prst="roundRect">
            <a:avLst>
              <a:gd name="adj" fmla="val 4056"/>
            </a:avLst>
          </a:prstGeom>
          <a:noFill/>
          <a:ln w="2540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kumimoji="0" lang="en-US" altLang="en-US" sz="1400">
              <a:solidFill>
                <a:srgbClr val="000000"/>
              </a:solidFill>
              <a:latin typeface="Arial" charset="0"/>
              <a:ea typeface="MS PGothic" pitchFamily="34" charset="-128"/>
              <a:cs typeface="Arial" charset="0"/>
            </a:endParaRPr>
          </a:p>
        </p:txBody>
      </p:sp>
      <p:sp>
        <p:nvSpPr>
          <p:cNvPr id="73" name="TextBox 9"/>
          <p:cNvSpPr txBox="1"/>
          <p:nvPr userDrawn="1"/>
        </p:nvSpPr>
        <p:spPr bwMode="auto">
          <a:xfrm>
            <a:off x="1262329" y="6223228"/>
            <a:ext cx="2184135" cy="215444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defRPr/>
            </a:pPr>
            <a:endParaRPr lang="en-US" sz="800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74" name="Title 1"/>
          <p:cNvSpPr txBox="1">
            <a:spLocks/>
          </p:cNvSpPr>
          <p:nvPr userDrawn="1"/>
        </p:nvSpPr>
        <p:spPr bwMode="auto">
          <a:xfrm>
            <a:off x="1336010" y="6172200"/>
            <a:ext cx="2956321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defTabSz="955675" eaLnBrk="0" hangingPunct="0">
              <a:tabLst>
                <a:tab pos="287338" algn="l"/>
              </a:tabLst>
            </a:pPr>
            <a:endParaRPr kumimoji="0" lang="en-GB" altLang="zh-CN" sz="1800" b="1">
              <a:ea typeface="Arial Unicode MS" pitchFamily="34" charset="-122"/>
              <a:cs typeface="Calibri" pitchFamily="34" charset="0"/>
            </a:endParaRPr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99495" y="333380"/>
            <a:ext cx="8341904" cy="3587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78" name="図 4" descr="004.png"/>
          <p:cNvPicPr>
            <a:picLocks noChangeAspect="1"/>
          </p:cNvPicPr>
          <p:nvPr userDrawn="1"/>
        </p:nvPicPr>
        <p:blipFill>
          <a:blip r:embed="rId2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74245" y="314383"/>
            <a:ext cx="852479" cy="269690"/>
          </a:xfrm>
          <a:prstGeom prst="rect">
            <a:avLst/>
          </a:prstGeom>
        </p:spPr>
      </p:pic>
      <p:pic>
        <p:nvPicPr>
          <p:cNvPr id="70" name="図 6"/>
          <p:cNvPicPr>
            <a:picLocks noChangeAspect="1"/>
          </p:cNvPicPr>
          <p:nvPr userDrawn="1"/>
        </p:nvPicPr>
        <p:blipFill>
          <a:blip r:embed="rId2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2424" y="6627813"/>
            <a:ext cx="9746060" cy="4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617108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エンド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302667" y="6399684"/>
            <a:ext cx="314301" cy="2709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1"/>
                </a:solidFill>
                <a:latin typeface="メイリオ"/>
                <a:ea typeface="メイリオ"/>
                <a:cs typeface="メイリオ"/>
              </a:defRPr>
            </a:lvl1pPr>
          </a:lstStyle>
          <a:p>
            <a:fld id="{D1F14998-DA37-FD46-99C6-51D9B456538E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051773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302667" y="6399684"/>
            <a:ext cx="314301" cy="2709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1"/>
                </a:solidFill>
                <a:latin typeface="メイリオ"/>
                <a:ea typeface="メイリオ"/>
                <a:cs typeface="メイリオ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F14998-DA37-FD46-99C6-51D9B456538E}" type="slidenum">
              <a:rPr kumimoji="1" lang="ja-JP" alt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/>
                <a:ea typeface="メイリオ"/>
                <a:cs typeface="メイリオ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/>
              <a:ea typeface="メイリオ"/>
              <a:cs typeface="メイリオ"/>
            </a:endParaRPr>
          </a:p>
        </p:txBody>
      </p:sp>
    </p:spTree>
    <p:extLst>
      <p:ext uri="{BB962C8B-B14F-4D97-AF65-F5344CB8AC3E}">
        <p14:creationId xmlns:p14="http://schemas.microsoft.com/office/powerpoint/2010/main" val="1524277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159874" y="6431434"/>
            <a:ext cx="387033" cy="2709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54585A"/>
                </a:solidFill>
                <a:latin typeface="メイリオ"/>
                <a:ea typeface="メイリオ"/>
                <a:cs typeface="メイリオ"/>
              </a:defRPr>
            </a:lvl1pPr>
          </a:lstStyle>
          <a:p>
            <a:fld id="{D1F14998-DA37-FD46-99C6-51D9B456538E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21" name="テキスト プレースホルダー 2"/>
          <p:cNvSpPr>
            <a:spLocks noGrp="1"/>
          </p:cNvSpPr>
          <p:nvPr>
            <p:ph idx="1" hasCustomPrompt="1"/>
          </p:nvPr>
        </p:nvSpPr>
        <p:spPr>
          <a:xfrm>
            <a:off x="437875" y="1095478"/>
            <a:ext cx="9030249" cy="50539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marR="0" indent="-342900" algn="l" defTabSz="4572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lain"/>
              <a:tabLst/>
              <a:defRPr sz="1600" b="1">
                <a:solidFill>
                  <a:schemeClr val="tx2"/>
                </a:solidFill>
                <a:latin typeface="Segoe UI"/>
                <a:cs typeface="Segoe UI"/>
              </a:defRPr>
            </a:lvl1pPr>
            <a:lvl2pPr>
              <a:defRPr sz="1300">
                <a:solidFill>
                  <a:srgbClr val="54585A"/>
                </a:solidFill>
              </a:defRPr>
            </a:lvl2pPr>
            <a:lvl3pPr>
              <a:defRPr sz="1200">
                <a:solidFill>
                  <a:srgbClr val="54585A"/>
                </a:solidFill>
              </a:defRPr>
            </a:lvl3pPr>
            <a:lvl4pPr>
              <a:defRPr sz="1100">
                <a:solidFill>
                  <a:srgbClr val="54585A"/>
                </a:solidFill>
              </a:defRPr>
            </a:lvl4pPr>
            <a:lvl5pPr>
              <a:defRPr>
                <a:solidFill>
                  <a:srgbClr val="54585A"/>
                </a:solidFill>
              </a:defRPr>
            </a:lvl5pPr>
          </a:lstStyle>
          <a:p>
            <a:pPr lvl="0"/>
            <a:r>
              <a:rPr kumimoji="1" lang="en-US" altLang="ja-JP" dirty="0"/>
              <a:t>SECTION TITLE IN SEGOE UI BOLD 16/32 POINT</a:t>
            </a:r>
          </a:p>
          <a:p>
            <a:pPr lvl="0"/>
            <a:r>
              <a:rPr kumimoji="1" lang="en-US" altLang="ja-JP" dirty="0"/>
              <a:t>SECTION TITLE IN SEGOE UI BOLD 16/32 POINT</a:t>
            </a: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lain"/>
              <a:tabLst/>
              <a:defRPr/>
            </a:pPr>
            <a:r>
              <a:rPr kumimoji="1" lang="en-US" altLang="ja-JP" dirty="0"/>
              <a:t>SECTION TITLE IN SEGOE UI BOLD 16/32 POINT</a:t>
            </a: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lain"/>
              <a:tabLst/>
              <a:defRPr/>
            </a:pPr>
            <a:r>
              <a:rPr kumimoji="1" lang="en-US" altLang="ja-JP" dirty="0"/>
              <a:t>SECTION TITLE IN SEGOE UI BOLD 16/32 POINT</a:t>
            </a: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lain"/>
              <a:tabLst/>
              <a:defRPr/>
            </a:pPr>
            <a:r>
              <a:rPr kumimoji="1" lang="en-US" altLang="ja-JP" dirty="0"/>
              <a:t>SECTION TITLE IN SEGOE UI BOLD 16/32 POINT</a:t>
            </a: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lain"/>
              <a:tabLst/>
              <a:defRPr/>
            </a:pPr>
            <a:r>
              <a:rPr kumimoji="1" lang="en-US" altLang="ja-JP" dirty="0"/>
              <a:t>SECTION TITLE IN SEGOE UI BOLD 16/32 POINT</a:t>
            </a:r>
          </a:p>
          <a:p>
            <a:pPr lvl="0"/>
            <a:endParaRPr kumimoji="1" lang="en-US" altLang="ja-JP" dirty="0"/>
          </a:p>
          <a:p>
            <a:pPr lvl="0"/>
            <a:endParaRPr kumimoji="1" lang="en-US" altLang="ja-JP" dirty="0"/>
          </a:p>
          <a:p>
            <a:pPr lvl="0"/>
            <a:endParaRPr kumimoji="1" lang="en-US" altLang="ja-JP" dirty="0"/>
          </a:p>
          <a:p>
            <a:pPr lvl="0"/>
            <a:endParaRPr kumimoji="1" lang="en-US" altLang="ja-JP" dirty="0"/>
          </a:p>
          <a:p>
            <a:pPr lvl="0"/>
            <a:endParaRPr kumimoji="1" lang="en-US" altLang="ja-JP" dirty="0"/>
          </a:p>
        </p:txBody>
      </p:sp>
      <p:sp>
        <p:nvSpPr>
          <p:cNvPr id="22" name="タイトル 1"/>
          <p:cNvSpPr txBox="1">
            <a:spLocks/>
          </p:cNvSpPr>
          <p:nvPr userDrawn="1"/>
        </p:nvSpPr>
        <p:spPr>
          <a:xfrm>
            <a:off x="437875" y="289795"/>
            <a:ext cx="2522750" cy="517521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kumimoji="1" sz="2800" b="1" kern="1200">
                <a:solidFill>
                  <a:srgbClr val="E75400"/>
                </a:solidFill>
                <a:latin typeface="+mj-lt"/>
                <a:ea typeface="メイリオ"/>
                <a:cs typeface="メイリオ"/>
              </a:defRPr>
            </a:lvl1pPr>
          </a:lstStyle>
          <a:p>
            <a:r>
              <a:rPr lang="en-US" altLang="ja-JP" sz="2400" dirty="0">
                <a:latin typeface="Segoe UI"/>
                <a:cs typeface="Segoe UI"/>
              </a:rPr>
              <a:t>CONTENTS</a:t>
            </a:r>
            <a:endParaRPr lang="ja-JP" altLang="en-US" sz="2400" dirty="0">
              <a:latin typeface="Segoe UI"/>
              <a:cs typeface="Segoe UI"/>
            </a:endParaRPr>
          </a:p>
        </p:txBody>
      </p:sp>
      <p:pic>
        <p:nvPicPr>
          <p:cNvPr id="24" name="図 23" descr="004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2000" y="6418480"/>
            <a:ext cx="649224" cy="222504"/>
          </a:xfrm>
          <a:prstGeom prst="rect">
            <a:avLst/>
          </a:prstGeom>
        </p:spPr>
      </p:pic>
      <p:cxnSp>
        <p:nvCxnSpPr>
          <p:cNvPr id="8" name="直線コネクタ 7"/>
          <p:cNvCxnSpPr/>
          <p:nvPr userDrawn="1"/>
        </p:nvCxnSpPr>
        <p:spPr>
          <a:xfrm>
            <a:off x="432000" y="6316016"/>
            <a:ext cx="9036126" cy="0"/>
          </a:xfrm>
          <a:prstGeom prst="line">
            <a:avLst/>
          </a:prstGeom>
          <a:ln w="12700">
            <a:solidFill>
              <a:srgbClr val="E754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 userDrawn="1"/>
        </p:nvCxnSpPr>
        <p:spPr>
          <a:xfrm flipV="1">
            <a:off x="437875" y="241450"/>
            <a:ext cx="9030251" cy="1063"/>
          </a:xfrm>
          <a:prstGeom prst="line">
            <a:avLst/>
          </a:prstGeom>
          <a:ln w="12700">
            <a:solidFill>
              <a:srgbClr val="E754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1835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扉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232791" y="755999"/>
            <a:ext cx="9440418" cy="490185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Segoe UI"/>
            </a:endParaRPr>
          </a:p>
        </p:txBody>
      </p:sp>
      <p:sp>
        <p:nvSpPr>
          <p:cNvPr id="6" name="正方形/長方形 5"/>
          <p:cNvSpPr/>
          <p:nvPr userDrawn="1"/>
        </p:nvSpPr>
        <p:spPr>
          <a:xfrm>
            <a:off x="437875" y="239330"/>
            <a:ext cx="9030250" cy="6317764"/>
          </a:xfrm>
          <a:prstGeom prst="rect">
            <a:avLst/>
          </a:prstGeom>
          <a:noFill/>
          <a:ln>
            <a:solidFill>
              <a:srgbClr val="E754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Segoe UI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674165" y="1206319"/>
            <a:ext cx="7998000" cy="94735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solidFill>
                  <a:schemeClr val="tx2"/>
                </a:solidFill>
                <a:latin typeface="Segoe UI"/>
                <a:cs typeface="Segoe UI"/>
              </a:defRPr>
            </a:lvl1pPr>
          </a:lstStyle>
          <a:p>
            <a:r>
              <a:rPr kumimoji="1" lang="en-US" altLang="ja-JP" dirty="0"/>
              <a:t>DIVIDER SLIDE TITLE TO SIT</a:t>
            </a:r>
            <a:br>
              <a:rPr kumimoji="1" lang="en-US" altLang="ja-JP" dirty="0"/>
            </a:br>
            <a:r>
              <a:rPr kumimoji="1" lang="en-US" altLang="ja-JP" dirty="0"/>
              <a:t>HERE SEGOE UI BOLD CAPS</a:t>
            </a:r>
            <a:endParaRPr kumimoji="1" lang="ja-JP" altLang="en-US" dirty="0"/>
          </a:p>
        </p:txBody>
      </p:sp>
      <p:grpSp>
        <p:nvGrpSpPr>
          <p:cNvPr id="8" name="図形グループ 7"/>
          <p:cNvGrpSpPr/>
          <p:nvPr userDrawn="1"/>
        </p:nvGrpSpPr>
        <p:grpSpPr>
          <a:xfrm>
            <a:off x="321828" y="1231720"/>
            <a:ext cx="232093" cy="792000"/>
            <a:chOff x="321828" y="1231720"/>
            <a:chExt cx="232093" cy="792000"/>
          </a:xfrm>
          <a:solidFill>
            <a:schemeClr val="bg2"/>
          </a:solidFill>
        </p:grpSpPr>
        <p:sp>
          <p:nvSpPr>
            <p:cNvPr id="10" name="正方形/長方形 9"/>
            <p:cNvSpPr/>
            <p:nvPr userDrawn="1"/>
          </p:nvSpPr>
          <p:spPr>
            <a:xfrm>
              <a:off x="321828" y="1231720"/>
              <a:ext cx="232093" cy="792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latin typeface="Segoe UI"/>
              </a:endParaRPr>
            </a:p>
          </p:txBody>
        </p:sp>
        <p:pic>
          <p:nvPicPr>
            <p:cNvPr id="12" name="図 11"/>
            <p:cNvPicPr>
              <a:picLocks noChangeAspect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87075" y="1349375"/>
              <a:ext cx="155354" cy="306000"/>
            </a:xfrm>
            <a:prstGeom prst="rect">
              <a:avLst/>
            </a:prstGeom>
            <a:grpFill/>
          </p:spPr>
        </p:pic>
      </p:grpSp>
    </p:spTree>
    <p:extLst>
      <p:ext uri="{BB962C8B-B14F-4D97-AF65-F5344CB8AC3E}">
        <p14:creationId xmlns:p14="http://schemas.microsoft.com/office/powerpoint/2010/main" val="349862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_1カラ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タイトル 1"/>
          <p:cNvSpPr>
            <a:spLocks noGrp="1"/>
          </p:cNvSpPr>
          <p:nvPr>
            <p:ph type="title" hasCustomPrompt="1"/>
          </p:nvPr>
        </p:nvSpPr>
        <p:spPr>
          <a:xfrm>
            <a:off x="437876" y="289795"/>
            <a:ext cx="9030250" cy="709179"/>
          </a:xfrm>
        </p:spPr>
        <p:txBody>
          <a:bodyPr>
            <a:normAutofit/>
          </a:bodyPr>
          <a:lstStyle>
            <a:lvl1pPr>
              <a:defRPr sz="2400">
                <a:latin typeface="Segoe UI"/>
                <a:cs typeface="Segoe UI"/>
              </a:defRPr>
            </a:lvl1pPr>
          </a:lstStyle>
          <a:p>
            <a:r>
              <a:rPr kumimoji="1" lang="en-US" altLang="ja-JP" dirty="0"/>
              <a:t>TEXT SLIDE HEADING</a:t>
            </a:r>
            <a:endParaRPr kumimoji="1" lang="ja-JP" altLang="en-US" dirty="0"/>
          </a:p>
        </p:txBody>
      </p:sp>
      <p:sp>
        <p:nvSpPr>
          <p:cNvPr id="29" name="スライド番号プレースホルダー 5"/>
          <p:cNvSpPr txBox="1">
            <a:spLocks/>
          </p:cNvSpPr>
          <p:nvPr userDrawn="1"/>
        </p:nvSpPr>
        <p:spPr>
          <a:xfrm>
            <a:off x="9159874" y="6431434"/>
            <a:ext cx="387033" cy="2709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457200" rtl="0" eaLnBrk="1" latinLnBrk="0" hangingPunct="1">
              <a:defRPr kumimoji="1" sz="800" kern="1200">
                <a:solidFill>
                  <a:srgbClr val="54585A"/>
                </a:solidFill>
                <a:latin typeface="メイリオ"/>
                <a:ea typeface="メイリオ"/>
                <a:cs typeface="メイリオ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1F14998-DA37-FD46-99C6-51D9B456538E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cxnSp>
        <p:nvCxnSpPr>
          <p:cNvPr id="30" name="直線コネクタ 29"/>
          <p:cNvCxnSpPr/>
          <p:nvPr userDrawn="1"/>
        </p:nvCxnSpPr>
        <p:spPr>
          <a:xfrm>
            <a:off x="432000" y="6316016"/>
            <a:ext cx="9036126" cy="0"/>
          </a:xfrm>
          <a:prstGeom prst="line">
            <a:avLst/>
          </a:prstGeom>
          <a:ln w="12700">
            <a:solidFill>
              <a:srgbClr val="E754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/>
          <p:cNvCxnSpPr/>
          <p:nvPr userDrawn="1"/>
        </p:nvCxnSpPr>
        <p:spPr>
          <a:xfrm>
            <a:off x="437875" y="242513"/>
            <a:ext cx="9030251" cy="0"/>
          </a:xfrm>
          <a:prstGeom prst="line">
            <a:avLst/>
          </a:prstGeom>
          <a:ln w="12700">
            <a:solidFill>
              <a:srgbClr val="E754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2" name="図 31" descr="004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2000" y="6418480"/>
            <a:ext cx="649224" cy="222504"/>
          </a:xfrm>
          <a:prstGeom prst="rect">
            <a:avLst/>
          </a:prstGeom>
        </p:spPr>
      </p:pic>
      <p:sp>
        <p:nvSpPr>
          <p:cNvPr id="3" name="コンテンツ プレースホルダー 2"/>
          <p:cNvSpPr>
            <a:spLocks noGrp="1"/>
          </p:cNvSpPr>
          <p:nvPr>
            <p:ph sz="quarter" idx="11" hasCustomPrompt="1"/>
          </p:nvPr>
        </p:nvSpPr>
        <p:spPr>
          <a:xfrm>
            <a:off x="437876" y="1258322"/>
            <a:ext cx="9030250" cy="4874149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lang="ja-JP" altLang="ja-JP" sz="1200" b="0">
                <a:solidFill>
                  <a:schemeClr val="tx2"/>
                </a:solidFill>
                <a:effectLst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</a:lstStyle>
          <a:p>
            <a:r>
              <a:rPr lang="en-US" altLang="ja-JP" sz="1600" b="1" kern="100" dirty="0">
                <a:effectLst/>
                <a:latin typeface="Segoe UI"/>
                <a:ea typeface="ＭＳ 明朝"/>
                <a:cs typeface="Times New Roman"/>
              </a:rPr>
              <a:t>First level text is set in 16/20 point Segoe UI Bold with a return </a:t>
            </a:r>
            <a:br>
              <a:rPr lang="en-US" altLang="ja-JP" sz="1600" b="1" kern="100" dirty="0">
                <a:effectLst/>
                <a:latin typeface="Segoe UI"/>
                <a:ea typeface="ＭＳ 明朝"/>
                <a:cs typeface="Times New Roman"/>
              </a:rPr>
            </a:br>
            <a:r>
              <a:rPr lang="en-US" altLang="ja-JP" sz="1600" b="1" kern="100" dirty="0">
                <a:effectLst/>
                <a:latin typeface="Segoe UI"/>
                <a:ea typeface="ＭＳ 明朝"/>
                <a:cs typeface="Times New Roman"/>
              </a:rPr>
              <a:t>Added after each paragraph</a:t>
            </a:r>
          </a:p>
          <a:p>
            <a:endParaRPr lang="en-US" altLang="ja-JP" sz="1600" b="1" kern="100" dirty="0">
              <a:effectLst/>
              <a:latin typeface="Segoe UI"/>
              <a:ea typeface="ＭＳ 明朝"/>
              <a:cs typeface="Times New Roman"/>
            </a:endParaRPr>
          </a:p>
          <a:p>
            <a:r>
              <a:rPr lang="en-US" altLang="ja-JP" sz="1600" kern="100" dirty="0">
                <a:effectLst/>
                <a:latin typeface="Segoe UI"/>
                <a:ea typeface="ＭＳ 明朝"/>
                <a:cs typeface="Times New Roman"/>
              </a:rPr>
              <a:t>Second level text is set in 16/20 point Segoe UI Regular. Keep these</a:t>
            </a:r>
            <a:r>
              <a:rPr lang="en-US" altLang="ja-JP" sz="1200" kern="100" dirty="0">
                <a:effectLst/>
                <a:latin typeface="Courier"/>
                <a:ea typeface="ＭＳ 明朝"/>
                <a:cs typeface="Times New Roman"/>
              </a:rPr>
              <a:t> </a:t>
            </a:r>
            <a:br>
              <a:rPr lang="en-US" altLang="ja-JP" sz="1200" kern="100" dirty="0">
                <a:effectLst/>
                <a:latin typeface="Courier"/>
                <a:ea typeface="ＭＳ 明朝"/>
                <a:cs typeface="Times New Roman"/>
              </a:rPr>
            </a:br>
            <a:r>
              <a:rPr lang="en-US" altLang="ja-JP" sz="1600" kern="100" dirty="0">
                <a:effectLst/>
                <a:latin typeface="Segoe UI"/>
                <a:ea typeface="ＭＳ 明朝"/>
                <a:cs typeface="Times New Roman"/>
              </a:rPr>
              <a:t>consistent, and try not to mix too many different styles on each </a:t>
            </a:r>
            <a:br>
              <a:rPr lang="en-US" altLang="ja-JP" sz="1600" kern="100" dirty="0">
                <a:effectLst/>
                <a:latin typeface="Segoe UI"/>
                <a:ea typeface="ＭＳ 明朝"/>
                <a:cs typeface="Times New Roman"/>
              </a:rPr>
            </a:br>
            <a:r>
              <a:rPr lang="en-US" altLang="ja-JP" sz="1600" kern="100" dirty="0">
                <a:effectLst/>
                <a:latin typeface="Segoe UI"/>
                <a:ea typeface="ＭＳ 明朝"/>
                <a:cs typeface="Times New Roman"/>
              </a:rPr>
              <a:t>page. Keep the uniform presentation styles to help your audience </a:t>
            </a:r>
            <a:br>
              <a:rPr lang="en-US" altLang="ja-JP" sz="1600" kern="100" dirty="0">
                <a:effectLst/>
                <a:latin typeface="Segoe UI"/>
                <a:ea typeface="ＭＳ 明朝"/>
                <a:cs typeface="Times New Roman"/>
              </a:rPr>
            </a:br>
            <a:r>
              <a:rPr lang="en-US" altLang="ja-JP" sz="1600" kern="100" dirty="0">
                <a:effectLst/>
                <a:latin typeface="Segoe UI"/>
                <a:ea typeface="ＭＳ 明朝"/>
                <a:cs typeface="Times New Roman"/>
              </a:rPr>
              <a:t>understand and </a:t>
            </a:r>
            <a:r>
              <a:rPr lang="en-US" altLang="ja-JP" sz="1600" kern="100" dirty="0" err="1">
                <a:effectLst/>
                <a:latin typeface="Segoe UI"/>
                <a:ea typeface="ＭＳ 明朝"/>
                <a:cs typeface="Times New Roman"/>
              </a:rPr>
              <a:t>recognise</a:t>
            </a:r>
            <a:r>
              <a:rPr lang="en-US" altLang="ja-JP" sz="1600" kern="100" dirty="0">
                <a:effectLst/>
                <a:latin typeface="Segoe UI"/>
                <a:ea typeface="ＭＳ 明朝"/>
                <a:cs typeface="Times New Roman"/>
              </a:rPr>
              <a:t> the hierarchy.</a:t>
            </a:r>
          </a:p>
          <a:p>
            <a:endParaRPr lang="en-US" altLang="ja-JP" sz="1200" kern="100" dirty="0">
              <a:effectLst/>
              <a:latin typeface="Courier"/>
              <a:ea typeface="ＭＳ 明朝"/>
              <a:cs typeface="Times New Roman"/>
            </a:endParaRPr>
          </a:p>
          <a:p>
            <a:r>
              <a:rPr lang="en-US" altLang="ja-JP" sz="1200" kern="100" dirty="0">
                <a:effectLst/>
                <a:latin typeface="Segoe UI"/>
                <a:ea typeface="ＭＳ 明朝"/>
                <a:cs typeface="Times New Roman"/>
              </a:rPr>
              <a:t>Less important information can be set in 12/15pt Segoe UI Regular, however this should </a:t>
            </a:r>
            <a:br>
              <a:rPr lang="en-US" altLang="ja-JP" sz="1200" kern="100" dirty="0">
                <a:effectLst/>
                <a:latin typeface="Segoe UI"/>
                <a:ea typeface="ＭＳ 明朝"/>
                <a:cs typeface="Times New Roman"/>
              </a:rPr>
            </a:br>
            <a:r>
              <a:rPr lang="en-US" altLang="ja-JP" sz="1200" kern="100" dirty="0">
                <a:effectLst/>
                <a:latin typeface="Segoe UI"/>
                <a:ea typeface="ＭＳ 明朝"/>
                <a:cs typeface="Times New Roman"/>
              </a:rPr>
              <a:t>generally be used for information that is not required to be read. If you want your </a:t>
            </a:r>
            <a:br>
              <a:rPr lang="en-US" altLang="ja-JP" sz="1200" kern="100" dirty="0">
                <a:effectLst/>
                <a:latin typeface="Segoe UI"/>
                <a:ea typeface="ＭＳ 明朝"/>
                <a:cs typeface="Times New Roman"/>
              </a:rPr>
            </a:br>
            <a:r>
              <a:rPr lang="en-US" altLang="ja-JP" sz="1200" kern="100" dirty="0">
                <a:effectLst/>
                <a:latin typeface="Segoe UI"/>
                <a:ea typeface="ＭＳ 明朝"/>
                <a:cs typeface="Times New Roman"/>
              </a:rPr>
              <a:t>audience to read it, make sure they are able to.</a:t>
            </a:r>
            <a:endParaRPr lang="ja-JP" altLang="ja-JP" sz="1200" kern="100" dirty="0">
              <a:effectLst/>
              <a:latin typeface="Courier"/>
              <a:ea typeface="ＭＳ 明朝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10278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_2カラ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7874" y="289795"/>
            <a:ext cx="9030251" cy="709179"/>
          </a:xfrm>
        </p:spPr>
        <p:txBody>
          <a:bodyPr>
            <a:normAutofit/>
          </a:bodyPr>
          <a:lstStyle>
            <a:lvl1pPr>
              <a:defRPr sz="2400">
                <a:latin typeface="Segoe UI"/>
                <a:cs typeface="Segoe UI"/>
              </a:defRPr>
            </a:lvl1pPr>
          </a:lstStyle>
          <a:p>
            <a:r>
              <a:rPr kumimoji="1" lang="en-US" altLang="ja-JP" dirty="0"/>
              <a:t>TEXT SLIDE HEADING</a:t>
            </a:r>
            <a:endParaRPr kumimoji="1" lang="ja-JP" altLang="en-US" dirty="0"/>
          </a:p>
        </p:txBody>
      </p:sp>
      <p:sp>
        <p:nvSpPr>
          <p:cNvPr id="9" name="テキスト プレースホルダー 2"/>
          <p:cNvSpPr>
            <a:spLocks noGrp="1"/>
          </p:cNvSpPr>
          <p:nvPr>
            <p:ph idx="1" hasCustomPrompt="1"/>
          </p:nvPr>
        </p:nvSpPr>
        <p:spPr>
          <a:xfrm>
            <a:off x="437876" y="1258322"/>
            <a:ext cx="4362724" cy="4874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ja-JP" altLang="ja-JP" sz="1200" b="0">
                <a:solidFill>
                  <a:schemeClr val="tx2"/>
                </a:solidFill>
                <a:effectLst/>
              </a:defRPr>
            </a:lvl1pPr>
            <a:lvl2pPr>
              <a:defRPr sz="1300">
                <a:solidFill>
                  <a:srgbClr val="54585A"/>
                </a:solidFill>
              </a:defRPr>
            </a:lvl2pPr>
            <a:lvl3pPr>
              <a:defRPr sz="1200">
                <a:solidFill>
                  <a:srgbClr val="54585A"/>
                </a:solidFill>
              </a:defRPr>
            </a:lvl3pPr>
            <a:lvl4pPr>
              <a:defRPr sz="1100">
                <a:solidFill>
                  <a:srgbClr val="54585A"/>
                </a:solidFill>
              </a:defRPr>
            </a:lvl4pPr>
            <a:lvl5pPr>
              <a:defRPr>
                <a:solidFill>
                  <a:srgbClr val="54585A"/>
                </a:solidFill>
              </a:defRPr>
            </a:lvl5pPr>
          </a:lstStyle>
          <a:p>
            <a:r>
              <a:rPr lang="en-US" altLang="ja-JP" sz="1600" b="1" kern="100" dirty="0">
                <a:effectLst/>
                <a:latin typeface="Segoe UI"/>
                <a:ea typeface="ＭＳ 明朝"/>
                <a:cs typeface="Times New Roman"/>
              </a:rPr>
              <a:t>First level text is set in 16/20 point Segoe UI Bold</a:t>
            </a:r>
            <a:br>
              <a:rPr lang="en-US" altLang="ja-JP" sz="1600" b="1" kern="100" dirty="0">
                <a:effectLst/>
                <a:latin typeface="Segoe UI"/>
                <a:ea typeface="ＭＳ 明朝"/>
                <a:cs typeface="Times New Roman"/>
              </a:rPr>
            </a:br>
            <a:endParaRPr lang="en-US" altLang="ja-JP" sz="1600" b="1" kern="100" dirty="0">
              <a:effectLst/>
              <a:latin typeface="Segoe UI"/>
              <a:ea typeface="ＭＳ 明朝"/>
              <a:cs typeface="Times New Roman"/>
            </a:endParaRPr>
          </a:p>
          <a:p>
            <a:r>
              <a:rPr lang="en-US" altLang="ja-JP" sz="1600" kern="100" dirty="0">
                <a:effectLst/>
                <a:latin typeface="Segoe UI"/>
                <a:ea typeface="ＭＳ 明朝"/>
                <a:cs typeface="Times New Roman"/>
              </a:rPr>
              <a:t>Second level text is set in 16/20 point Segoe UI Regular</a:t>
            </a:r>
          </a:p>
          <a:p>
            <a:endParaRPr lang="en-US" altLang="ja-JP" sz="1600" kern="100" dirty="0">
              <a:effectLst/>
              <a:latin typeface="Segoe UI"/>
              <a:ea typeface="ＭＳ 明朝"/>
              <a:cs typeface="Times New Roman"/>
            </a:endParaRPr>
          </a:p>
          <a:p>
            <a:r>
              <a:rPr lang="en-US" altLang="ja-JP" sz="1200" kern="100" dirty="0">
                <a:effectLst/>
                <a:latin typeface="Segoe UI"/>
                <a:ea typeface="ＭＳ 明朝"/>
                <a:cs typeface="Times New Roman"/>
              </a:rPr>
              <a:t>Less important information can be set in 12/15pt Segoe UI Regular</a:t>
            </a:r>
            <a:endParaRPr lang="ja-JP" altLang="ja-JP" sz="1200" kern="100" dirty="0">
              <a:effectLst/>
              <a:latin typeface="Courier"/>
              <a:ea typeface="ＭＳ 明朝"/>
              <a:cs typeface="Times New Roman"/>
            </a:endParaRPr>
          </a:p>
        </p:txBody>
      </p:sp>
      <p:sp>
        <p:nvSpPr>
          <p:cNvPr id="10" name="スライド番号プレースホルダー 5"/>
          <p:cNvSpPr txBox="1">
            <a:spLocks/>
          </p:cNvSpPr>
          <p:nvPr userDrawn="1"/>
        </p:nvSpPr>
        <p:spPr>
          <a:xfrm>
            <a:off x="9159874" y="6431434"/>
            <a:ext cx="387033" cy="2709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457200" rtl="0" eaLnBrk="1" latinLnBrk="0" hangingPunct="1">
              <a:defRPr kumimoji="1" sz="800" kern="1200">
                <a:solidFill>
                  <a:srgbClr val="54585A"/>
                </a:solidFill>
                <a:latin typeface="メイリオ"/>
                <a:ea typeface="メイリオ"/>
                <a:cs typeface="メイリオ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1F14998-DA37-FD46-99C6-51D9B456538E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cxnSp>
        <p:nvCxnSpPr>
          <p:cNvPr id="11" name="直線コネクタ 10"/>
          <p:cNvCxnSpPr/>
          <p:nvPr userDrawn="1"/>
        </p:nvCxnSpPr>
        <p:spPr>
          <a:xfrm>
            <a:off x="432000" y="6316016"/>
            <a:ext cx="9036126" cy="0"/>
          </a:xfrm>
          <a:prstGeom prst="line">
            <a:avLst/>
          </a:prstGeom>
          <a:ln w="12700">
            <a:solidFill>
              <a:srgbClr val="E754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 userDrawn="1"/>
        </p:nvCxnSpPr>
        <p:spPr>
          <a:xfrm>
            <a:off x="437875" y="242513"/>
            <a:ext cx="9030251" cy="0"/>
          </a:xfrm>
          <a:prstGeom prst="line">
            <a:avLst/>
          </a:prstGeom>
          <a:ln w="12700">
            <a:solidFill>
              <a:srgbClr val="E754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3" name="図 12" descr="004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2000" y="6418480"/>
            <a:ext cx="649224" cy="222504"/>
          </a:xfrm>
          <a:prstGeom prst="rect">
            <a:avLst/>
          </a:prstGeom>
        </p:spPr>
      </p:pic>
      <p:sp>
        <p:nvSpPr>
          <p:cNvPr id="17" name="テキスト プレースホルダー 2"/>
          <p:cNvSpPr>
            <a:spLocks noGrp="1"/>
          </p:cNvSpPr>
          <p:nvPr>
            <p:ph idx="10" hasCustomPrompt="1"/>
          </p:nvPr>
        </p:nvSpPr>
        <p:spPr>
          <a:xfrm>
            <a:off x="5105401" y="1258322"/>
            <a:ext cx="4362724" cy="4874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ja-JP" altLang="ja-JP" sz="1200" b="0">
                <a:solidFill>
                  <a:schemeClr val="tx2"/>
                </a:solidFill>
                <a:effectLst/>
              </a:defRPr>
            </a:lvl1pPr>
            <a:lvl2pPr>
              <a:defRPr sz="1300">
                <a:solidFill>
                  <a:srgbClr val="54585A"/>
                </a:solidFill>
              </a:defRPr>
            </a:lvl2pPr>
            <a:lvl3pPr>
              <a:defRPr sz="1200">
                <a:solidFill>
                  <a:srgbClr val="54585A"/>
                </a:solidFill>
              </a:defRPr>
            </a:lvl3pPr>
            <a:lvl4pPr>
              <a:defRPr sz="1100">
                <a:solidFill>
                  <a:srgbClr val="54585A"/>
                </a:solidFill>
              </a:defRPr>
            </a:lvl4pPr>
            <a:lvl5pPr>
              <a:defRPr>
                <a:solidFill>
                  <a:srgbClr val="54585A"/>
                </a:solidFill>
              </a:defRPr>
            </a:lvl5pPr>
          </a:lstStyle>
          <a:p>
            <a:r>
              <a:rPr lang="en-US" altLang="ja-JP" sz="1600" b="1" kern="100" dirty="0">
                <a:effectLst/>
                <a:latin typeface="Segoe UI"/>
                <a:ea typeface="ＭＳ 明朝"/>
                <a:cs typeface="Times New Roman"/>
              </a:rPr>
              <a:t>First level text is set in 16/20 point Segoe UI Bold</a:t>
            </a:r>
            <a:br>
              <a:rPr lang="en-US" altLang="ja-JP" sz="1600" b="1" kern="100" dirty="0">
                <a:effectLst/>
                <a:latin typeface="Segoe UI"/>
                <a:ea typeface="ＭＳ 明朝"/>
                <a:cs typeface="Times New Roman"/>
              </a:rPr>
            </a:br>
            <a:endParaRPr lang="en-US" altLang="ja-JP" sz="1600" b="1" kern="100" dirty="0">
              <a:effectLst/>
              <a:latin typeface="Segoe UI"/>
              <a:ea typeface="ＭＳ 明朝"/>
              <a:cs typeface="Times New Roman"/>
            </a:endParaRPr>
          </a:p>
          <a:p>
            <a:r>
              <a:rPr lang="en-US" altLang="ja-JP" sz="1600" kern="100" dirty="0">
                <a:effectLst/>
                <a:latin typeface="Segoe UI"/>
                <a:ea typeface="ＭＳ 明朝"/>
                <a:cs typeface="Times New Roman"/>
              </a:rPr>
              <a:t>Second level text is set in 16/20 point Segoe UI Regular</a:t>
            </a:r>
          </a:p>
          <a:p>
            <a:endParaRPr lang="en-US" altLang="ja-JP" sz="1600" kern="100" dirty="0">
              <a:effectLst/>
              <a:latin typeface="Segoe UI"/>
              <a:ea typeface="ＭＳ 明朝"/>
              <a:cs typeface="Times New Roman"/>
            </a:endParaRPr>
          </a:p>
          <a:p>
            <a:r>
              <a:rPr lang="en-US" altLang="ja-JP" sz="1200" kern="100" dirty="0">
                <a:effectLst/>
                <a:latin typeface="Segoe UI"/>
                <a:ea typeface="ＭＳ 明朝"/>
                <a:cs typeface="Times New Roman"/>
              </a:rPr>
              <a:t>Less important information can be set in 12/15pt Segoe UI Regular</a:t>
            </a:r>
            <a:endParaRPr lang="ja-JP" altLang="ja-JP" sz="1200" kern="100" dirty="0">
              <a:effectLst/>
              <a:latin typeface="Courier"/>
              <a:ea typeface="ＭＳ 明朝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81190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_3カラ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TEXT SLIDE HEADING</a:t>
            </a:r>
            <a:endParaRPr kumimoji="1" lang="ja-JP" altLang="en-US" dirty="0"/>
          </a:p>
        </p:txBody>
      </p:sp>
      <p:sp>
        <p:nvSpPr>
          <p:cNvPr id="3" name="スライド番号プレースホルダー 5"/>
          <p:cNvSpPr txBox="1">
            <a:spLocks/>
          </p:cNvSpPr>
          <p:nvPr userDrawn="1"/>
        </p:nvSpPr>
        <p:spPr>
          <a:xfrm>
            <a:off x="9159874" y="6431434"/>
            <a:ext cx="387033" cy="2709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457200" rtl="0" eaLnBrk="1" latinLnBrk="0" hangingPunct="1">
              <a:defRPr kumimoji="1" sz="800" kern="1200">
                <a:solidFill>
                  <a:srgbClr val="54585A"/>
                </a:solidFill>
                <a:latin typeface="メイリオ"/>
                <a:ea typeface="メイリオ"/>
                <a:cs typeface="メイリオ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1F14998-DA37-FD46-99C6-51D9B456538E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cxnSp>
        <p:nvCxnSpPr>
          <p:cNvPr id="4" name="直線コネクタ 3"/>
          <p:cNvCxnSpPr/>
          <p:nvPr userDrawn="1"/>
        </p:nvCxnSpPr>
        <p:spPr>
          <a:xfrm>
            <a:off x="432000" y="6316016"/>
            <a:ext cx="9036126" cy="0"/>
          </a:xfrm>
          <a:prstGeom prst="line">
            <a:avLst/>
          </a:prstGeom>
          <a:ln w="12700">
            <a:solidFill>
              <a:srgbClr val="E754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図 4" descr="004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2000" y="6418480"/>
            <a:ext cx="649224" cy="222504"/>
          </a:xfrm>
          <a:prstGeom prst="rect">
            <a:avLst/>
          </a:prstGeom>
        </p:spPr>
      </p:pic>
      <p:sp>
        <p:nvSpPr>
          <p:cNvPr id="6" name="テキスト プレースホルダー 2"/>
          <p:cNvSpPr>
            <a:spLocks noGrp="1"/>
          </p:cNvSpPr>
          <p:nvPr>
            <p:ph idx="1" hasCustomPrompt="1"/>
          </p:nvPr>
        </p:nvSpPr>
        <p:spPr>
          <a:xfrm>
            <a:off x="437876" y="1258322"/>
            <a:ext cx="2803659" cy="4874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ja-JP" altLang="ja-JP" sz="1200" b="0">
                <a:solidFill>
                  <a:schemeClr val="tx2"/>
                </a:solidFill>
                <a:effectLst/>
              </a:defRPr>
            </a:lvl1pPr>
            <a:lvl2pPr>
              <a:defRPr sz="1300">
                <a:solidFill>
                  <a:srgbClr val="54585A"/>
                </a:solidFill>
              </a:defRPr>
            </a:lvl2pPr>
            <a:lvl3pPr>
              <a:defRPr sz="1200">
                <a:solidFill>
                  <a:srgbClr val="54585A"/>
                </a:solidFill>
              </a:defRPr>
            </a:lvl3pPr>
            <a:lvl4pPr>
              <a:defRPr sz="1100">
                <a:solidFill>
                  <a:srgbClr val="54585A"/>
                </a:solidFill>
              </a:defRPr>
            </a:lvl4pPr>
            <a:lvl5pPr>
              <a:defRPr>
                <a:solidFill>
                  <a:srgbClr val="54585A"/>
                </a:solidFill>
              </a:defRPr>
            </a:lvl5pPr>
          </a:lstStyle>
          <a:p>
            <a:r>
              <a:rPr lang="en-US" altLang="ja-JP" sz="1600" b="1" kern="100" dirty="0">
                <a:effectLst/>
                <a:latin typeface="Segoe UI"/>
                <a:ea typeface="ＭＳ 明朝"/>
                <a:cs typeface="Times New Roman"/>
              </a:rPr>
              <a:t>First level text is set in 16/20 point Segoe UI Bold</a:t>
            </a:r>
            <a:br>
              <a:rPr lang="en-US" altLang="ja-JP" sz="1600" b="1" kern="100" dirty="0">
                <a:effectLst/>
                <a:latin typeface="Segoe UI"/>
                <a:ea typeface="ＭＳ 明朝"/>
                <a:cs typeface="Times New Roman"/>
              </a:rPr>
            </a:br>
            <a:br>
              <a:rPr lang="en-US" altLang="ja-JP" sz="1600" b="1" kern="100" dirty="0">
                <a:effectLst/>
                <a:latin typeface="Segoe UI"/>
                <a:ea typeface="ＭＳ 明朝"/>
                <a:cs typeface="Times New Roman"/>
              </a:rPr>
            </a:br>
            <a:r>
              <a:rPr lang="en-US" altLang="ja-JP" sz="1600" kern="100" dirty="0">
                <a:effectLst/>
                <a:latin typeface="Segoe UI"/>
                <a:ea typeface="ＭＳ 明朝"/>
                <a:cs typeface="Times New Roman"/>
              </a:rPr>
              <a:t>Second level text is set in 16/20 point Segoe UI Regular</a:t>
            </a:r>
            <a:br>
              <a:rPr lang="en-US" altLang="ja-JP" sz="1600" kern="100" dirty="0">
                <a:effectLst/>
                <a:latin typeface="Segoe UI"/>
                <a:ea typeface="ＭＳ 明朝"/>
                <a:cs typeface="Times New Roman"/>
              </a:rPr>
            </a:br>
            <a:br>
              <a:rPr lang="en-US" altLang="ja-JP" sz="1600" kern="100" dirty="0">
                <a:effectLst/>
                <a:latin typeface="Segoe UI"/>
                <a:ea typeface="ＭＳ 明朝"/>
                <a:cs typeface="Times New Roman"/>
              </a:rPr>
            </a:br>
            <a:r>
              <a:rPr lang="en-US" altLang="ja-JP" sz="1200" kern="100" dirty="0">
                <a:effectLst/>
                <a:latin typeface="Segoe UI"/>
                <a:ea typeface="ＭＳ 明朝"/>
                <a:cs typeface="Times New Roman"/>
              </a:rPr>
              <a:t>Less important information can be set in 12/15pt Segoe UI Regular</a:t>
            </a:r>
            <a:endParaRPr lang="ja-JP" altLang="ja-JP" sz="1200" kern="100" dirty="0">
              <a:effectLst/>
              <a:latin typeface="Courier"/>
              <a:ea typeface="ＭＳ 明朝"/>
              <a:cs typeface="Times New Roman"/>
            </a:endParaRPr>
          </a:p>
        </p:txBody>
      </p:sp>
      <p:sp>
        <p:nvSpPr>
          <p:cNvPr id="14" name="テキスト プレースホルダー 2"/>
          <p:cNvSpPr>
            <a:spLocks noGrp="1"/>
          </p:cNvSpPr>
          <p:nvPr>
            <p:ph idx="10" hasCustomPrompt="1"/>
          </p:nvPr>
        </p:nvSpPr>
        <p:spPr>
          <a:xfrm>
            <a:off x="3551171" y="1258322"/>
            <a:ext cx="2803659" cy="4874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ja-JP" altLang="ja-JP" sz="1200" b="0">
                <a:solidFill>
                  <a:srgbClr val="54585A"/>
                </a:solidFill>
                <a:effectLst/>
              </a:defRPr>
            </a:lvl1pPr>
            <a:lvl2pPr>
              <a:defRPr sz="1300">
                <a:solidFill>
                  <a:srgbClr val="54585A"/>
                </a:solidFill>
              </a:defRPr>
            </a:lvl2pPr>
            <a:lvl3pPr>
              <a:defRPr sz="1200">
                <a:solidFill>
                  <a:srgbClr val="54585A"/>
                </a:solidFill>
              </a:defRPr>
            </a:lvl3pPr>
            <a:lvl4pPr>
              <a:defRPr sz="1100">
                <a:solidFill>
                  <a:srgbClr val="54585A"/>
                </a:solidFill>
              </a:defRPr>
            </a:lvl4pPr>
            <a:lvl5pPr>
              <a:defRPr>
                <a:solidFill>
                  <a:srgbClr val="54585A"/>
                </a:solidFill>
              </a:defRPr>
            </a:lvl5pPr>
          </a:lstStyle>
          <a:p>
            <a:r>
              <a:rPr lang="en-US" altLang="ja-JP" sz="1600" b="1" kern="100" dirty="0">
                <a:effectLst/>
                <a:latin typeface="Segoe UI"/>
                <a:ea typeface="ＭＳ 明朝"/>
                <a:cs typeface="Times New Roman"/>
              </a:rPr>
              <a:t>First level text is set in 16/20 point Segoe UI Bold</a:t>
            </a:r>
            <a:br>
              <a:rPr lang="en-US" altLang="ja-JP" sz="1600" b="1" kern="100" dirty="0">
                <a:effectLst/>
                <a:latin typeface="Segoe UI"/>
                <a:ea typeface="ＭＳ 明朝"/>
                <a:cs typeface="Times New Roman"/>
              </a:rPr>
            </a:br>
            <a:br>
              <a:rPr lang="en-US" altLang="ja-JP" sz="1600" b="1" kern="100" dirty="0">
                <a:effectLst/>
                <a:latin typeface="Segoe UI"/>
                <a:ea typeface="ＭＳ 明朝"/>
                <a:cs typeface="Times New Roman"/>
              </a:rPr>
            </a:br>
            <a:r>
              <a:rPr lang="en-US" altLang="ja-JP" sz="1600" kern="100" dirty="0">
                <a:effectLst/>
                <a:latin typeface="Segoe UI"/>
                <a:ea typeface="ＭＳ 明朝"/>
                <a:cs typeface="Times New Roman"/>
              </a:rPr>
              <a:t>Second level text is set in 16/20 point Segoe UI Regular</a:t>
            </a:r>
            <a:br>
              <a:rPr lang="en-US" altLang="ja-JP" sz="1600" kern="100" dirty="0">
                <a:effectLst/>
                <a:latin typeface="Segoe UI"/>
                <a:ea typeface="ＭＳ 明朝"/>
                <a:cs typeface="Times New Roman"/>
              </a:rPr>
            </a:br>
            <a:br>
              <a:rPr lang="en-US" altLang="ja-JP" sz="1600" kern="100" dirty="0">
                <a:effectLst/>
                <a:latin typeface="Segoe UI"/>
                <a:ea typeface="ＭＳ 明朝"/>
                <a:cs typeface="Times New Roman"/>
              </a:rPr>
            </a:br>
            <a:r>
              <a:rPr lang="en-US" altLang="ja-JP" sz="1200" kern="100" dirty="0">
                <a:effectLst/>
                <a:latin typeface="Segoe UI"/>
                <a:ea typeface="ＭＳ 明朝"/>
                <a:cs typeface="Times New Roman"/>
              </a:rPr>
              <a:t>Less important information can be set in 12/15pt Segoe UI Regular</a:t>
            </a:r>
            <a:endParaRPr lang="ja-JP" altLang="ja-JP" sz="1200" kern="100" dirty="0">
              <a:effectLst/>
              <a:latin typeface="Courier"/>
              <a:ea typeface="ＭＳ 明朝"/>
              <a:cs typeface="Times New Roman"/>
            </a:endParaRPr>
          </a:p>
        </p:txBody>
      </p:sp>
      <p:sp>
        <p:nvSpPr>
          <p:cNvPr id="15" name="テキスト プレースホルダー 2"/>
          <p:cNvSpPr>
            <a:spLocks noGrp="1"/>
          </p:cNvSpPr>
          <p:nvPr>
            <p:ph idx="11" hasCustomPrompt="1"/>
          </p:nvPr>
        </p:nvSpPr>
        <p:spPr>
          <a:xfrm>
            <a:off x="6664466" y="1258322"/>
            <a:ext cx="2803659" cy="4874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ja-JP" altLang="ja-JP" sz="1200" b="0">
                <a:solidFill>
                  <a:srgbClr val="54585A"/>
                </a:solidFill>
                <a:effectLst/>
              </a:defRPr>
            </a:lvl1pPr>
            <a:lvl2pPr>
              <a:defRPr sz="1300">
                <a:solidFill>
                  <a:srgbClr val="54585A"/>
                </a:solidFill>
              </a:defRPr>
            </a:lvl2pPr>
            <a:lvl3pPr>
              <a:defRPr sz="1200">
                <a:solidFill>
                  <a:srgbClr val="54585A"/>
                </a:solidFill>
              </a:defRPr>
            </a:lvl3pPr>
            <a:lvl4pPr>
              <a:defRPr sz="1100">
                <a:solidFill>
                  <a:srgbClr val="54585A"/>
                </a:solidFill>
              </a:defRPr>
            </a:lvl4pPr>
            <a:lvl5pPr>
              <a:defRPr>
                <a:solidFill>
                  <a:srgbClr val="54585A"/>
                </a:solidFill>
              </a:defRPr>
            </a:lvl5pPr>
          </a:lstStyle>
          <a:p>
            <a:r>
              <a:rPr lang="en-US" altLang="ja-JP" sz="1600" b="1" kern="100" dirty="0">
                <a:effectLst/>
                <a:latin typeface="Segoe UI"/>
                <a:ea typeface="ＭＳ 明朝"/>
                <a:cs typeface="Times New Roman"/>
              </a:rPr>
              <a:t>First level text is set in 16/20 point Segoe UI Bold</a:t>
            </a:r>
            <a:br>
              <a:rPr lang="en-US" altLang="ja-JP" sz="1600" b="1" kern="100" dirty="0">
                <a:effectLst/>
                <a:latin typeface="Segoe UI"/>
                <a:ea typeface="ＭＳ 明朝"/>
                <a:cs typeface="Times New Roman"/>
              </a:rPr>
            </a:br>
            <a:br>
              <a:rPr lang="en-US" altLang="ja-JP" sz="1600" b="1" kern="100" dirty="0">
                <a:effectLst/>
                <a:latin typeface="Segoe UI"/>
                <a:ea typeface="ＭＳ 明朝"/>
                <a:cs typeface="Times New Roman"/>
              </a:rPr>
            </a:br>
            <a:r>
              <a:rPr lang="en-US" altLang="ja-JP" sz="1600" kern="100" dirty="0">
                <a:effectLst/>
                <a:latin typeface="Segoe UI"/>
                <a:ea typeface="ＭＳ 明朝"/>
                <a:cs typeface="Times New Roman"/>
              </a:rPr>
              <a:t>Second level text is set in 16/20 point Segoe UI Regular</a:t>
            </a:r>
            <a:br>
              <a:rPr lang="en-US" altLang="ja-JP" sz="1600" kern="100" dirty="0">
                <a:effectLst/>
                <a:latin typeface="Segoe UI"/>
                <a:ea typeface="ＭＳ 明朝"/>
                <a:cs typeface="Times New Roman"/>
              </a:rPr>
            </a:br>
            <a:br>
              <a:rPr lang="en-US" altLang="ja-JP" sz="1600" kern="100" dirty="0">
                <a:effectLst/>
                <a:latin typeface="Segoe UI"/>
                <a:ea typeface="ＭＳ 明朝"/>
                <a:cs typeface="Times New Roman"/>
              </a:rPr>
            </a:br>
            <a:r>
              <a:rPr lang="en-US" altLang="ja-JP" sz="1200" kern="100" dirty="0">
                <a:effectLst/>
                <a:latin typeface="Segoe UI"/>
                <a:ea typeface="ＭＳ 明朝"/>
                <a:cs typeface="Times New Roman"/>
              </a:rPr>
              <a:t>Less important information can be set in 12/15pt Segoe UI Regular</a:t>
            </a:r>
            <a:endParaRPr lang="ja-JP" altLang="ja-JP" sz="1200" kern="100" dirty="0">
              <a:effectLst/>
              <a:latin typeface="Courier"/>
              <a:ea typeface="ＭＳ 明朝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53565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_4カラ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TEXT SLIDE HEADING</a:t>
            </a:r>
            <a:endParaRPr kumimoji="1" lang="ja-JP" altLang="en-US" dirty="0"/>
          </a:p>
        </p:txBody>
      </p:sp>
      <p:sp>
        <p:nvSpPr>
          <p:cNvPr id="3" name="スライド番号プレースホルダー 5"/>
          <p:cNvSpPr txBox="1">
            <a:spLocks/>
          </p:cNvSpPr>
          <p:nvPr userDrawn="1"/>
        </p:nvSpPr>
        <p:spPr>
          <a:xfrm>
            <a:off x="9159874" y="6431434"/>
            <a:ext cx="387033" cy="2709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457200" rtl="0" eaLnBrk="1" latinLnBrk="0" hangingPunct="1">
              <a:defRPr kumimoji="1" sz="800" kern="1200">
                <a:solidFill>
                  <a:srgbClr val="54585A"/>
                </a:solidFill>
                <a:latin typeface="メイリオ"/>
                <a:ea typeface="メイリオ"/>
                <a:cs typeface="メイリオ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1F14998-DA37-FD46-99C6-51D9B456538E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cxnSp>
        <p:nvCxnSpPr>
          <p:cNvPr id="4" name="直線コネクタ 3"/>
          <p:cNvCxnSpPr/>
          <p:nvPr userDrawn="1"/>
        </p:nvCxnSpPr>
        <p:spPr>
          <a:xfrm>
            <a:off x="432000" y="6316016"/>
            <a:ext cx="9036126" cy="0"/>
          </a:xfrm>
          <a:prstGeom prst="line">
            <a:avLst/>
          </a:prstGeom>
          <a:ln w="12700">
            <a:solidFill>
              <a:srgbClr val="E754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図 4" descr="004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2000" y="6418480"/>
            <a:ext cx="649224" cy="222504"/>
          </a:xfrm>
          <a:prstGeom prst="rect">
            <a:avLst/>
          </a:prstGeom>
        </p:spPr>
      </p:pic>
      <p:sp>
        <p:nvSpPr>
          <p:cNvPr id="6" name="テキスト プレースホルダー 2"/>
          <p:cNvSpPr>
            <a:spLocks noGrp="1"/>
          </p:cNvSpPr>
          <p:nvPr>
            <p:ph idx="1" hasCustomPrompt="1"/>
          </p:nvPr>
        </p:nvSpPr>
        <p:spPr>
          <a:xfrm>
            <a:off x="437876" y="1258322"/>
            <a:ext cx="2068257" cy="4874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altLang="ja-JP" sz="1200" b="0" smtClean="0">
                <a:solidFill>
                  <a:schemeClr val="tx2"/>
                </a:solidFill>
                <a:effectLst/>
              </a:defRPr>
            </a:lvl1pPr>
            <a:lvl2pPr>
              <a:defRPr sz="1300">
                <a:solidFill>
                  <a:srgbClr val="54585A"/>
                </a:solidFill>
              </a:defRPr>
            </a:lvl2pPr>
            <a:lvl3pPr>
              <a:defRPr sz="1200">
                <a:solidFill>
                  <a:srgbClr val="54585A"/>
                </a:solidFill>
              </a:defRPr>
            </a:lvl3pPr>
            <a:lvl4pPr>
              <a:defRPr sz="1100">
                <a:solidFill>
                  <a:srgbClr val="54585A"/>
                </a:solidFill>
              </a:defRPr>
            </a:lvl4pPr>
            <a:lvl5pPr>
              <a:defRPr>
                <a:solidFill>
                  <a:srgbClr val="54585A"/>
                </a:solidFill>
              </a:defRPr>
            </a:lvl5pPr>
          </a:lstStyle>
          <a:p>
            <a:r>
              <a:rPr lang="en-US" altLang="ja-JP" sz="1600" b="1" kern="100" dirty="0">
                <a:effectLst/>
                <a:latin typeface="Segoe UI"/>
                <a:ea typeface="ＭＳ 明朝"/>
              </a:rPr>
              <a:t>First level text is set in 16/20 point Segoe UI Bold</a:t>
            </a:r>
          </a:p>
          <a:p>
            <a:endParaRPr lang="en-US" altLang="ja-JP" sz="1600" b="1" kern="100" dirty="0">
              <a:effectLst/>
              <a:latin typeface="Segoe UI"/>
              <a:ea typeface="ＭＳ 明朝"/>
            </a:endParaRPr>
          </a:p>
          <a:p>
            <a:r>
              <a:rPr lang="en-US" altLang="ja-JP" sz="1600" kern="100" dirty="0">
                <a:effectLst/>
                <a:latin typeface="Segoe UI"/>
                <a:ea typeface="ＭＳ 明朝"/>
              </a:rPr>
              <a:t>Second level text is set in 16/20 point Segoe UI Regular</a:t>
            </a:r>
          </a:p>
          <a:p>
            <a:endParaRPr lang="en-US" altLang="ja-JP" sz="1600" kern="100" dirty="0">
              <a:effectLst/>
              <a:latin typeface="Segoe UI"/>
              <a:ea typeface="ＭＳ 明朝"/>
            </a:endParaRPr>
          </a:p>
          <a:p>
            <a:r>
              <a:rPr lang="en-US" altLang="ja-JP" sz="1200" kern="100" dirty="0">
                <a:effectLst/>
                <a:latin typeface="Segoe UI"/>
                <a:ea typeface="ＭＳ 明朝"/>
              </a:rPr>
              <a:t>Less important information can be set in 12/15pt Segoe UI Regular</a:t>
            </a:r>
            <a:endParaRPr lang="ja-JP" altLang="ja-JP" sz="1200" kern="100" dirty="0">
              <a:effectLst/>
              <a:latin typeface="Courier"/>
              <a:ea typeface="ＭＳ 明朝"/>
              <a:cs typeface="Times New Roman"/>
            </a:endParaRPr>
          </a:p>
        </p:txBody>
      </p:sp>
      <p:sp>
        <p:nvSpPr>
          <p:cNvPr id="14" name="テキスト プレースホルダー 2"/>
          <p:cNvSpPr>
            <a:spLocks noGrp="1"/>
          </p:cNvSpPr>
          <p:nvPr>
            <p:ph idx="10" hasCustomPrompt="1"/>
          </p:nvPr>
        </p:nvSpPr>
        <p:spPr>
          <a:xfrm>
            <a:off x="2758540" y="1258322"/>
            <a:ext cx="2068257" cy="4874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altLang="ja-JP" sz="1200" b="0" smtClean="0">
                <a:solidFill>
                  <a:schemeClr val="tx2"/>
                </a:solidFill>
                <a:effectLst/>
              </a:defRPr>
            </a:lvl1pPr>
            <a:lvl2pPr>
              <a:defRPr sz="1300">
                <a:solidFill>
                  <a:srgbClr val="54585A"/>
                </a:solidFill>
              </a:defRPr>
            </a:lvl2pPr>
            <a:lvl3pPr>
              <a:defRPr sz="1200">
                <a:solidFill>
                  <a:srgbClr val="54585A"/>
                </a:solidFill>
              </a:defRPr>
            </a:lvl3pPr>
            <a:lvl4pPr>
              <a:defRPr sz="1100">
                <a:solidFill>
                  <a:srgbClr val="54585A"/>
                </a:solidFill>
              </a:defRPr>
            </a:lvl4pPr>
            <a:lvl5pPr>
              <a:defRPr>
                <a:solidFill>
                  <a:srgbClr val="54585A"/>
                </a:solidFill>
              </a:defRPr>
            </a:lvl5pPr>
          </a:lstStyle>
          <a:p>
            <a:r>
              <a:rPr lang="en-US" altLang="ja-JP" sz="1600" b="1" kern="100" dirty="0">
                <a:effectLst/>
                <a:latin typeface="Segoe UI"/>
                <a:ea typeface="ＭＳ 明朝"/>
              </a:rPr>
              <a:t>First level text is set in 16/20 point Segoe UI Bold</a:t>
            </a:r>
          </a:p>
          <a:p>
            <a:endParaRPr lang="en-US" altLang="ja-JP" sz="1600" b="1" kern="100" dirty="0">
              <a:effectLst/>
              <a:latin typeface="Segoe UI"/>
              <a:ea typeface="ＭＳ 明朝"/>
            </a:endParaRPr>
          </a:p>
          <a:p>
            <a:r>
              <a:rPr lang="en-US" altLang="ja-JP" sz="1600" kern="100" dirty="0">
                <a:effectLst/>
                <a:latin typeface="Segoe UI"/>
                <a:ea typeface="ＭＳ 明朝"/>
              </a:rPr>
              <a:t>Second level text is set in 16/20 point Segoe UI Regular</a:t>
            </a:r>
          </a:p>
          <a:p>
            <a:endParaRPr lang="en-US" altLang="ja-JP" sz="1600" kern="100" dirty="0">
              <a:effectLst/>
              <a:latin typeface="Segoe UI"/>
              <a:ea typeface="ＭＳ 明朝"/>
            </a:endParaRPr>
          </a:p>
          <a:p>
            <a:r>
              <a:rPr lang="en-US" altLang="ja-JP" sz="1200" kern="100" dirty="0">
                <a:effectLst/>
                <a:latin typeface="Segoe UI"/>
                <a:ea typeface="ＭＳ 明朝"/>
              </a:rPr>
              <a:t>Less important information can be set in 12/15pt Segoe UI Regular</a:t>
            </a:r>
            <a:endParaRPr lang="ja-JP" altLang="ja-JP" sz="1200" kern="100" dirty="0">
              <a:effectLst/>
              <a:latin typeface="Courier"/>
              <a:ea typeface="ＭＳ 明朝"/>
              <a:cs typeface="Times New Roman"/>
            </a:endParaRPr>
          </a:p>
        </p:txBody>
      </p:sp>
      <p:sp>
        <p:nvSpPr>
          <p:cNvPr id="15" name="テキスト プレースホルダー 2"/>
          <p:cNvSpPr>
            <a:spLocks noGrp="1"/>
          </p:cNvSpPr>
          <p:nvPr>
            <p:ph idx="11" hasCustomPrompt="1"/>
          </p:nvPr>
        </p:nvSpPr>
        <p:spPr>
          <a:xfrm>
            <a:off x="5079204" y="1258322"/>
            <a:ext cx="2068257" cy="4874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altLang="ja-JP" sz="1200" b="0" smtClean="0">
                <a:solidFill>
                  <a:srgbClr val="54585A"/>
                </a:solidFill>
                <a:effectLst/>
              </a:defRPr>
            </a:lvl1pPr>
            <a:lvl2pPr>
              <a:defRPr sz="1300">
                <a:solidFill>
                  <a:srgbClr val="54585A"/>
                </a:solidFill>
              </a:defRPr>
            </a:lvl2pPr>
            <a:lvl3pPr>
              <a:defRPr sz="1200">
                <a:solidFill>
                  <a:srgbClr val="54585A"/>
                </a:solidFill>
              </a:defRPr>
            </a:lvl3pPr>
            <a:lvl4pPr>
              <a:defRPr sz="1100">
                <a:solidFill>
                  <a:srgbClr val="54585A"/>
                </a:solidFill>
              </a:defRPr>
            </a:lvl4pPr>
            <a:lvl5pPr>
              <a:defRPr>
                <a:solidFill>
                  <a:srgbClr val="54585A"/>
                </a:solidFill>
              </a:defRPr>
            </a:lvl5pPr>
          </a:lstStyle>
          <a:p>
            <a:r>
              <a:rPr lang="en-US" altLang="ja-JP" sz="1600" b="1" kern="100" dirty="0">
                <a:effectLst/>
                <a:latin typeface="Segoe UI"/>
                <a:ea typeface="ＭＳ 明朝"/>
              </a:rPr>
              <a:t>First level text is set in 16/20 point Segoe UI Bold</a:t>
            </a:r>
          </a:p>
          <a:p>
            <a:endParaRPr lang="en-US" altLang="ja-JP" sz="1600" b="1" kern="100" dirty="0">
              <a:effectLst/>
              <a:latin typeface="Segoe UI"/>
              <a:ea typeface="ＭＳ 明朝"/>
            </a:endParaRPr>
          </a:p>
          <a:p>
            <a:r>
              <a:rPr lang="en-US" altLang="ja-JP" sz="1600" kern="100" dirty="0">
                <a:effectLst/>
                <a:latin typeface="Segoe UI"/>
                <a:ea typeface="ＭＳ 明朝"/>
              </a:rPr>
              <a:t>Second level text is set in 16/20 point Segoe UI Regular</a:t>
            </a:r>
          </a:p>
          <a:p>
            <a:endParaRPr lang="en-US" altLang="ja-JP" sz="1600" kern="100" dirty="0">
              <a:effectLst/>
              <a:latin typeface="Segoe UI"/>
              <a:ea typeface="ＭＳ 明朝"/>
            </a:endParaRPr>
          </a:p>
          <a:p>
            <a:r>
              <a:rPr lang="en-US" altLang="ja-JP" sz="1200" kern="100" dirty="0">
                <a:effectLst/>
                <a:latin typeface="Segoe UI"/>
                <a:ea typeface="ＭＳ 明朝"/>
              </a:rPr>
              <a:t>Less important information can be set in 12/15pt Segoe UI Regular</a:t>
            </a:r>
            <a:endParaRPr lang="ja-JP" altLang="ja-JP" sz="1200" kern="100" dirty="0">
              <a:effectLst/>
              <a:latin typeface="Courier"/>
              <a:ea typeface="ＭＳ 明朝"/>
              <a:cs typeface="Times New Roman"/>
            </a:endParaRPr>
          </a:p>
        </p:txBody>
      </p:sp>
      <p:sp>
        <p:nvSpPr>
          <p:cNvPr id="16" name="テキスト プレースホルダー 2"/>
          <p:cNvSpPr>
            <a:spLocks noGrp="1"/>
          </p:cNvSpPr>
          <p:nvPr>
            <p:ph idx="12" hasCustomPrompt="1"/>
          </p:nvPr>
        </p:nvSpPr>
        <p:spPr>
          <a:xfrm>
            <a:off x="7399868" y="1258322"/>
            <a:ext cx="2068257" cy="4874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altLang="ja-JP" sz="1200" b="0" smtClean="0">
                <a:solidFill>
                  <a:srgbClr val="54585A"/>
                </a:solidFill>
                <a:effectLst/>
              </a:defRPr>
            </a:lvl1pPr>
            <a:lvl2pPr>
              <a:defRPr sz="1300">
                <a:solidFill>
                  <a:srgbClr val="54585A"/>
                </a:solidFill>
              </a:defRPr>
            </a:lvl2pPr>
            <a:lvl3pPr>
              <a:defRPr sz="1200">
                <a:solidFill>
                  <a:srgbClr val="54585A"/>
                </a:solidFill>
              </a:defRPr>
            </a:lvl3pPr>
            <a:lvl4pPr>
              <a:defRPr sz="1100">
                <a:solidFill>
                  <a:srgbClr val="54585A"/>
                </a:solidFill>
              </a:defRPr>
            </a:lvl4pPr>
            <a:lvl5pPr>
              <a:defRPr>
                <a:solidFill>
                  <a:srgbClr val="54585A"/>
                </a:solidFill>
              </a:defRPr>
            </a:lvl5pPr>
          </a:lstStyle>
          <a:p>
            <a:r>
              <a:rPr lang="en-US" altLang="ja-JP" sz="1600" b="1" kern="100" dirty="0">
                <a:effectLst/>
                <a:latin typeface="Segoe UI"/>
                <a:ea typeface="ＭＳ 明朝"/>
              </a:rPr>
              <a:t>First level text is set in 16/20 point Segoe UI Bold</a:t>
            </a:r>
          </a:p>
          <a:p>
            <a:endParaRPr lang="en-US" altLang="ja-JP" sz="1600" b="1" kern="100" dirty="0">
              <a:effectLst/>
              <a:latin typeface="Segoe UI"/>
              <a:ea typeface="ＭＳ 明朝"/>
            </a:endParaRPr>
          </a:p>
          <a:p>
            <a:r>
              <a:rPr lang="en-US" altLang="ja-JP" sz="1600" kern="100" dirty="0">
                <a:effectLst/>
                <a:latin typeface="Segoe UI"/>
                <a:ea typeface="ＭＳ 明朝"/>
              </a:rPr>
              <a:t>Second level text is set in 16/20 point Segoe UI Regular</a:t>
            </a:r>
          </a:p>
          <a:p>
            <a:endParaRPr lang="en-US" altLang="ja-JP" sz="1600" kern="100" dirty="0">
              <a:effectLst/>
              <a:latin typeface="Segoe UI"/>
              <a:ea typeface="ＭＳ 明朝"/>
            </a:endParaRPr>
          </a:p>
          <a:p>
            <a:r>
              <a:rPr lang="en-US" altLang="ja-JP" sz="1200" kern="100" dirty="0">
                <a:effectLst/>
                <a:latin typeface="Segoe UI"/>
                <a:ea typeface="ＭＳ 明朝"/>
              </a:rPr>
              <a:t>Less important information can be set in 12/15pt Segoe UI Regular</a:t>
            </a:r>
            <a:endParaRPr lang="ja-JP" altLang="ja-JP" sz="1200" kern="100" dirty="0">
              <a:effectLst/>
              <a:latin typeface="Courier"/>
              <a:ea typeface="ＭＳ 明朝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67474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_1カラム+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タイトル 1"/>
          <p:cNvSpPr>
            <a:spLocks noGrp="1"/>
          </p:cNvSpPr>
          <p:nvPr>
            <p:ph type="title" hasCustomPrompt="1"/>
          </p:nvPr>
        </p:nvSpPr>
        <p:spPr>
          <a:xfrm>
            <a:off x="437876" y="289795"/>
            <a:ext cx="9030250" cy="709179"/>
          </a:xfrm>
        </p:spPr>
        <p:txBody>
          <a:bodyPr>
            <a:normAutofit/>
          </a:bodyPr>
          <a:lstStyle>
            <a:lvl1pPr>
              <a:defRPr sz="2400">
                <a:latin typeface="Segoe UI"/>
                <a:cs typeface="Segoe UI"/>
              </a:defRPr>
            </a:lvl1pPr>
          </a:lstStyle>
          <a:p>
            <a:r>
              <a:rPr kumimoji="1" lang="en-US" altLang="ja-JP" dirty="0"/>
              <a:t>TEXT SLIDE HEADING</a:t>
            </a:r>
            <a:endParaRPr kumimoji="1" lang="ja-JP" altLang="en-US" dirty="0"/>
          </a:p>
        </p:txBody>
      </p:sp>
      <p:sp>
        <p:nvSpPr>
          <p:cNvPr id="18" name="テキスト プレースホルダー 2"/>
          <p:cNvSpPr>
            <a:spLocks noGrp="1"/>
          </p:cNvSpPr>
          <p:nvPr>
            <p:ph idx="1" hasCustomPrompt="1"/>
          </p:nvPr>
        </p:nvSpPr>
        <p:spPr>
          <a:xfrm>
            <a:off x="437876" y="1786466"/>
            <a:ext cx="9030250" cy="43460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ja-JP" altLang="ja-JP" sz="1200">
                <a:solidFill>
                  <a:schemeClr val="tx2"/>
                </a:solidFill>
                <a:effectLst/>
              </a:defRPr>
            </a:lvl1pPr>
            <a:lvl2pPr>
              <a:defRPr sz="1300">
                <a:solidFill>
                  <a:srgbClr val="54585A"/>
                </a:solidFill>
              </a:defRPr>
            </a:lvl2pPr>
            <a:lvl3pPr>
              <a:defRPr sz="1200">
                <a:solidFill>
                  <a:srgbClr val="54585A"/>
                </a:solidFill>
              </a:defRPr>
            </a:lvl3pPr>
            <a:lvl4pPr>
              <a:defRPr sz="1100">
                <a:solidFill>
                  <a:srgbClr val="54585A"/>
                </a:solidFill>
              </a:defRPr>
            </a:lvl4pPr>
            <a:lvl5pPr>
              <a:defRPr>
                <a:solidFill>
                  <a:srgbClr val="54585A"/>
                </a:solidFill>
              </a:defRPr>
            </a:lvl5pPr>
          </a:lstStyle>
          <a:p>
            <a:r>
              <a:rPr lang="en-US" altLang="ja-JP" sz="1600" kern="100" dirty="0">
                <a:effectLst/>
                <a:latin typeface="Segoe UI"/>
                <a:ea typeface="ＭＳ 明朝"/>
                <a:cs typeface="Times New Roman"/>
              </a:rPr>
              <a:t>First level text is set in 16/20 point Segoe UI Regular with a return </a:t>
            </a:r>
            <a:br>
              <a:rPr lang="en-US" altLang="ja-JP" sz="1600" kern="100" dirty="0">
                <a:effectLst/>
                <a:latin typeface="Segoe UI"/>
                <a:ea typeface="ＭＳ 明朝"/>
                <a:cs typeface="Times New Roman"/>
              </a:rPr>
            </a:br>
            <a:r>
              <a:rPr lang="en-US" altLang="ja-JP" sz="1600" kern="100" dirty="0">
                <a:effectLst/>
                <a:latin typeface="Segoe UI"/>
                <a:ea typeface="ＭＳ 明朝"/>
                <a:cs typeface="Times New Roman"/>
              </a:rPr>
              <a:t>Added after each paragraph</a:t>
            </a:r>
          </a:p>
          <a:p>
            <a:endParaRPr lang="en-US" altLang="ja-JP" sz="1600" kern="100" dirty="0">
              <a:effectLst/>
              <a:latin typeface="Segoe UI"/>
              <a:ea typeface="ＭＳ 明朝"/>
              <a:cs typeface="Times New Roman"/>
            </a:endParaRPr>
          </a:p>
          <a:p>
            <a:r>
              <a:rPr lang="en-US" altLang="ja-JP" sz="1600" kern="100" dirty="0">
                <a:effectLst/>
                <a:latin typeface="Segoe UI"/>
                <a:ea typeface="ＭＳ 明朝"/>
                <a:cs typeface="Times New Roman"/>
              </a:rPr>
              <a:t>Second level text is set in 16/20 point Segoe UI Regular. Keep these </a:t>
            </a:r>
            <a:br>
              <a:rPr lang="en-US" altLang="ja-JP" sz="1600" kern="100" dirty="0">
                <a:effectLst/>
                <a:latin typeface="Segoe UI"/>
                <a:ea typeface="ＭＳ 明朝"/>
                <a:cs typeface="Times New Roman"/>
              </a:rPr>
            </a:br>
            <a:r>
              <a:rPr lang="en-US" altLang="ja-JP" sz="1600" kern="100" dirty="0">
                <a:effectLst/>
                <a:latin typeface="Segoe UI"/>
                <a:ea typeface="ＭＳ 明朝"/>
                <a:cs typeface="Times New Roman"/>
              </a:rPr>
              <a:t>consistent, and try not to mix too many different styles on each page. </a:t>
            </a:r>
            <a:br>
              <a:rPr lang="en-US" altLang="ja-JP" sz="1600" kern="100" dirty="0">
                <a:effectLst/>
                <a:latin typeface="Segoe UI"/>
                <a:ea typeface="ＭＳ 明朝"/>
                <a:cs typeface="Times New Roman"/>
              </a:rPr>
            </a:br>
            <a:r>
              <a:rPr lang="en-US" altLang="ja-JP" sz="1600" kern="100" dirty="0">
                <a:effectLst/>
                <a:latin typeface="Segoe UI"/>
                <a:ea typeface="ＭＳ 明朝"/>
                <a:cs typeface="Times New Roman"/>
              </a:rPr>
              <a:t>Keep the uniform presentation styles to help your audience understand </a:t>
            </a:r>
            <a:br>
              <a:rPr lang="en-US" altLang="ja-JP" sz="1600" kern="100" dirty="0">
                <a:effectLst/>
                <a:latin typeface="Segoe UI"/>
                <a:ea typeface="ＭＳ 明朝"/>
                <a:cs typeface="Times New Roman"/>
              </a:rPr>
            </a:br>
            <a:r>
              <a:rPr lang="en-US" altLang="ja-JP" sz="1600" kern="100" dirty="0">
                <a:effectLst/>
                <a:latin typeface="Segoe UI"/>
                <a:ea typeface="ＭＳ 明朝"/>
                <a:cs typeface="Times New Roman"/>
              </a:rPr>
              <a:t>and </a:t>
            </a:r>
            <a:r>
              <a:rPr lang="en-US" altLang="ja-JP" sz="1600" kern="100" dirty="0" err="1">
                <a:effectLst/>
                <a:latin typeface="Segoe UI"/>
                <a:ea typeface="ＭＳ 明朝"/>
                <a:cs typeface="Times New Roman"/>
              </a:rPr>
              <a:t>recognise</a:t>
            </a:r>
            <a:r>
              <a:rPr lang="en-US" altLang="ja-JP" sz="1600" kern="100" dirty="0">
                <a:effectLst/>
                <a:latin typeface="Segoe UI"/>
                <a:ea typeface="ＭＳ 明朝"/>
                <a:cs typeface="Times New Roman"/>
              </a:rPr>
              <a:t> the hierarchy.</a:t>
            </a:r>
          </a:p>
          <a:p>
            <a:endParaRPr lang="en-US" altLang="ja-JP" sz="1600" kern="100" dirty="0">
              <a:effectLst/>
              <a:latin typeface="Segoe UI"/>
              <a:ea typeface="ＭＳ 明朝"/>
              <a:cs typeface="Times New Roman"/>
            </a:endParaRPr>
          </a:p>
          <a:p>
            <a:r>
              <a:rPr lang="en-US" altLang="ja-JP" sz="1200" kern="100" dirty="0">
                <a:effectLst/>
                <a:latin typeface="Segoe UI"/>
                <a:ea typeface="ＭＳ 明朝"/>
                <a:cs typeface="Times New Roman"/>
              </a:rPr>
              <a:t>Less important information can be set in 12/15pt Segoe UI Regular, however this should </a:t>
            </a:r>
            <a:br>
              <a:rPr lang="en-US" altLang="ja-JP" sz="1200" kern="100" dirty="0">
                <a:effectLst/>
                <a:latin typeface="Segoe UI"/>
                <a:ea typeface="ＭＳ 明朝"/>
                <a:cs typeface="Times New Roman"/>
              </a:rPr>
            </a:br>
            <a:r>
              <a:rPr lang="en-US" altLang="ja-JP" sz="1200" kern="100" dirty="0">
                <a:effectLst/>
                <a:latin typeface="Segoe UI"/>
                <a:ea typeface="ＭＳ 明朝"/>
                <a:cs typeface="Times New Roman"/>
              </a:rPr>
              <a:t>generally be used for information that is not required to be read. If you want your audience </a:t>
            </a:r>
            <a:br>
              <a:rPr lang="en-US" altLang="ja-JP" sz="1200" kern="100" dirty="0">
                <a:effectLst/>
                <a:latin typeface="Segoe UI"/>
                <a:ea typeface="ＭＳ 明朝"/>
                <a:cs typeface="Times New Roman"/>
              </a:rPr>
            </a:br>
            <a:r>
              <a:rPr lang="en-US" altLang="ja-JP" sz="1200" kern="100" dirty="0">
                <a:effectLst/>
                <a:latin typeface="Segoe UI"/>
                <a:ea typeface="ＭＳ 明朝"/>
                <a:cs typeface="Times New Roman"/>
              </a:rPr>
              <a:t>to read it, make sure they are able to.</a:t>
            </a:r>
            <a:endParaRPr lang="ja-JP" altLang="ja-JP" sz="1200" kern="100" dirty="0">
              <a:effectLst/>
              <a:latin typeface="Courier"/>
              <a:ea typeface="ＭＳ 明朝"/>
              <a:cs typeface="Times New Roman"/>
            </a:endParaRPr>
          </a:p>
        </p:txBody>
      </p:sp>
      <p:sp>
        <p:nvSpPr>
          <p:cNvPr id="29" name="スライド番号プレースホルダー 5"/>
          <p:cNvSpPr txBox="1">
            <a:spLocks/>
          </p:cNvSpPr>
          <p:nvPr userDrawn="1"/>
        </p:nvSpPr>
        <p:spPr>
          <a:xfrm>
            <a:off x="9159874" y="6431434"/>
            <a:ext cx="387033" cy="2709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457200" rtl="0" eaLnBrk="1" latinLnBrk="0" hangingPunct="1">
              <a:defRPr kumimoji="1" sz="800" kern="1200">
                <a:solidFill>
                  <a:srgbClr val="54585A"/>
                </a:solidFill>
                <a:latin typeface="メイリオ"/>
                <a:ea typeface="メイリオ"/>
                <a:cs typeface="メイリオ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1F14998-DA37-FD46-99C6-51D9B456538E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cxnSp>
        <p:nvCxnSpPr>
          <p:cNvPr id="30" name="直線コネクタ 29"/>
          <p:cNvCxnSpPr/>
          <p:nvPr userDrawn="1"/>
        </p:nvCxnSpPr>
        <p:spPr>
          <a:xfrm>
            <a:off x="432000" y="6316016"/>
            <a:ext cx="9036126" cy="0"/>
          </a:xfrm>
          <a:prstGeom prst="line">
            <a:avLst/>
          </a:prstGeom>
          <a:ln w="12700">
            <a:solidFill>
              <a:srgbClr val="E754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/>
          <p:cNvCxnSpPr/>
          <p:nvPr userDrawn="1"/>
        </p:nvCxnSpPr>
        <p:spPr>
          <a:xfrm>
            <a:off x="437875" y="242513"/>
            <a:ext cx="9030251" cy="0"/>
          </a:xfrm>
          <a:prstGeom prst="line">
            <a:avLst/>
          </a:prstGeom>
          <a:ln w="12700">
            <a:solidFill>
              <a:srgbClr val="E754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2" name="図 31" descr="004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2000" y="6418480"/>
            <a:ext cx="649224" cy="222504"/>
          </a:xfrm>
          <a:prstGeom prst="rect">
            <a:avLst/>
          </a:prstGeom>
        </p:spPr>
      </p:pic>
      <p:sp>
        <p:nvSpPr>
          <p:cNvPr id="8" name="テキスト プレースホルダー 8"/>
          <p:cNvSpPr>
            <a:spLocks noGrp="1"/>
          </p:cNvSpPr>
          <p:nvPr>
            <p:ph type="body" sz="quarter" idx="10" hasCustomPrompt="1"/>
          </p:nvPr>
        </p:nvSpPr>
        <p:spPr>
          <a:xfrm>
            <a:off x="437877" y="1258322"/>
            <a:ext cx="9030249" cy="52814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 b="1" baseline="0">
                <a:solidFill>
                  <a:schemeClr val="tx2"/>
                </a:solidFill>
                <a:latin typeface="Segoe UI"/>
              </a:defRPr>
            </a:lvl1pPr>
          </a:lstStyle>
          <a:p>
            <a:pPr lvl="0"/>
            <a:r>
              <a:rPr kumimoji="1" lang="en-US" altLang="ja-JP" dirty="0"/>
              <a:t>TEXT 20 Segoe UI Bold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05915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_2カラム+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7875" y="289795"/>
            <a:ext cx="8915400" cy="709179"/>
          </a:xfrm>
        </p:spPr>
        <p:txBody>
          <a:bodyPr>
            <a:normAutofit/>
          </a:bodyPr>
          <a:lstStyle>
            <a:lvl1pPr>
              <a:defRPr sz="2400">
                <a:latin typeface="Segoe UI"/>
                <a:cs typeface="Segoe UI"/>
              </a:defRPr>
            </a:lvl1pPr>
          </a:lstStyle>
          <a:p>
            <a:r>
              <a:rPr kumimoji="1" lang="en-US" altLang="ja-JP" dirty="0"/>
              <a:t>TEXT SLIDE HEADING</a:t>
            </a:r>
            <a:endParaRPr kumimoji="1" lang="ja-JP" altLang="en-US" dirty="0"/>
          </a:p>
        </p:txBody>
      </p:sp>
      <p:sp>
        <p:nvSpPr>
          <p:cNvPr id="10" name="スライド番号プレースホルダー 5"/>
          <p:cNvSpPr txBox="1">
            <a:spLocks/>
          </p:cNvSpPr>
          <p:nvPr userDrawn="1"/>
        </p:nvSpPr>
        <p:spPr>
          <a:xfrm>
            <a:off x="9159874" y="6431434"/>
            <a:ext cx="387033" cy="2709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457200" rtl="0" eaLnBrk="1" latinLnBrk="0" hangingPunct="1">
              <a:defRPr kumimoji="1" sz="800" kern="1200">
                <a:solidFill>
                  <a:srgbClr val="54585A"/>
                </a:solidFill>
                <a:latin typeface="メイリオ"/>
                <a:ea typeface="メイリオ"/>
                <a:cs typeface="メイリオ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1F14998-DA37-FD46-99C6-51D9B456538E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cxnSp>
        <p:nvCxnSpPr>
          <p:cNvPr id="11" name="直線コネクタ 10"/>
          <p:cNvCxnSpPr/>
          <p:nvPr userDrawn="1"/>
        </p:nvCxnSpPr>
        <p:spPr>
          <a:xfrm>
            <a:off x="432000" y="6316016"/>
            <a:ext cx="9036126" cy="0"/>
          </a:xfrm>
          <a:prstGeom prst="line">
            <a:avLst/>
          </a:prstGeom>
          <a:ln w="12700">
            <a:solidFill>
              <a:srgbClr val="E754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 userDrawn="1"/>
        </p:nvCxnSpPr>
        <p:spPr>
          <a:xfrm>
            <a:off x="437875" y="242513"/>
            <a:ext cx="9030251" cy="0"/>
          </a:xfrm>
          <a:prstGeom prst="line">
            <a:avLst/>
          </a:prstGeom>
          <a:ln w="12700">
            <a:solidFill>
              <a:srgbClr val="E754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3" name="図 12" descr="004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2000" y="6418480"/>
            <a:ext cx="649224" cy="222504"/>
          </a:xfrm>
          <a:prstGeom prst="rect">
            <a:avLst/>
          </a:prstGeom>
        </p:spPr>
      </p:pic>
      <p:sp>
        <p:nvSpPr>
          <p:cNvPr id="14" name="テキスト プレースホルダー 2"/>
          <p:cNvSpPr>
            <a:spLocks noGrp="1"/>
          </p:cNvSpPr>
          <p:nvPr>
            <p:ph idx="11" hasCustomPrompt="1"/>
          </p:nvPr>
        </p:nvSpPr>
        <p:spPr>
          <a:xfrm>
            <a:off x="437877" y="1786466"/>
            <a:ext cx="4362724" cy="43460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ja-JP" altLang="ja-JP" sz="1200">
                <a:solidFill>
                  <a:srgbClr val="54585A"/>
                </a:solidFill>
                <a:effectLst/>
              </a:defRPr>
            </a:lvl1pPr>
            <a:lvl2pPr>
              <a:defRPr sz="1300">
                <a:solidFill>
                  <a:srgbClr val="54585A"/>
                </a:solidFill>
              </a:defRPr>
            </a:lvl2pPr>
            <a:lvl3pPr>
              <a:defRPr sz="1200">
                <a:solidFill>
                  <a:srgbClr val="54585A"/>
                </a:solidFill>
              </a:defRPr>
            </a:lvl3pPr>
            <a:lvl4pPr>
              <a:defRPr sz="1100">
                <a:solidFill>
                  <a:srgbClr val="54585A"/>
                </a:solidFill>
              </a:defRPr>
            </a:lvl4pPr>
            <a:lvl5pPr>
              <a:defRPr>
                <a:solidFill>
                  <a:srgbClr val="54585A"/>
                </a:solidFill>
              </a:defRPr>
            </a:lvl5pPr>
          </a:lstStyle>
          <a:p>
            <a:r>
              <a:rPr lang="en-US" altLang="ja-JP" sz="1600" kern="100" dirty="0">
                <a:effectLst/>
                <a:latin typeface="Segoe UI"/>
                <a:ea typeface="ＭＳ 明朝"/>
                <a:cs typeface="Times New Roman"/>
              </a:rPr>
              <a:t>First level text is set in 16/20 point Segoe UI Regular</a:t>
            </a:r>
            <a:br>
              <a:rPr lang="en-US" altLang="ja-JP" sz="1600" kern="100" dirty="0">
                <a:effectLst/>
                <a:latin typeface="Segoe UI"/>
                <a:ea typeface="ＭＳ 明朝"/>
                <a:cs typeface="Times New Roman"/>
              </a:rPr>
            </a:br>
            <a:endParaRPr lang="en-US" altLang="ja-JP" sz="1600" kern="100" dirty="0">
              <a:effectLst/>
              <a:latin typeface="Segoe UI"/>
              <a:ea typeface="ＭＳ 明朝"/>
              <a:cs typeface="Times New Roman"/>
            </a:endParaRPr>
          </a:p>
          <a:p>
            <a:r>
              <a:rPr lang="en-US" altLang="ja-JP" sz="1600" kern="100" dirty="0">
                <a:effectLst/>
                <a:latin typeface="Segoe UI"/>
                <a:ea typeface="ＭＳ 明朝"/>
                <a:cs typeface="Times New Roman"/>
              </a:rPr>
              <a:t>Second level text is set in 16/20 point Segoe UI Regular</a:t>
            </a:r>
          </a:p>
          <a:p>
            <a:endParaRPr lang="en-US" altLang="ja-JP" sz="1600" kern="100" dirty="0">
              <a:effectLst/>
              <a:latin typeface="Segoe UI"/>
              <a:ea typeface="ＭＳ 明朝"/>
              <a:cs typeface="Times New Roman"/>
            </a:endParaRPr>
          </a:p>
          <a:p>
            <a:r>
              <a:rPr lang="en-US" altLang="ja-JP" sz="1200" kern="100" dirty="0">
                <a:effectLst/>
                <a:latin typeface="Segoe UI"/>
                <a:ea typeface="ＭＳ 明朝"/>
                <a:cs typeface="Times New Roman"/>
              </a:rPr>
              <a:t>Less important information can be set in 12/15pt Segoe UI Regular</a:t>
            </a:r>
            <a:endParaRPr lang="ja-JP" altLang="ja-JP" sz="1200" kern="100" dirty="0">
              <a:effectLst/>
              <a:latin typeface="Courier"/>
              <a:ea typeface="ＭＳ 明朝"/>
              <a:cs typeface="Times New Roman"/>
            </a:endParaRPr>
          </a:p>
        </p:txBody>
      </p:sp>
      <p:sp>
        <p:nvSpPr>
          <p:cNvPr id="16" name="テキスト プレースホルダー 8"/>
          <p:cNvSpPr>
            <a:spLocks noGrp="1"/>
          </p:cNvSpPr>
          <p:nvPr>
            <p:ph type="body" sz="quarter" idx="12" hasCustomPrompt="1"/>
          </p:nvPr>
        </p:nvSpPr>
        <p:spPr>
          <a:xfrm>
            <a:off x="437878" y="1258322"/>
            <a:ext cx="4362723" cy="52814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 b="1" baseline="0">
                <a:solidFill>
                  <a:schemeClr val="tx2"/>
                </a:solidFill>
                <a:latin typeface="Segoe UI"/>
              </a:defRPr>
            </a:lvl1pPr>
          </a:lstStyle>
          <a:p>
            <a:pPr lvl="0"/>
            <a:r>
              <a:rPr kumimoji="1" lang="en-US" altLang="ja-JP" dirty="0"/>
              <a:t>TEXT 20 Segoe UI Bold</a:t>
            </a:r>
            <a:endParaRPr kumimoji="1" lang="ja-JP" altLang="en-US" dirty="0"/>
          </a:p>
        </p:txBody>
      </p:sp>
      <p:sp>
        <p:nvSpPr>
          <p:cNvPr id="18" name="テキスト プレースホルダー 8"/>
          <p:cNvSpPr>
            <a:spLocks noGrp="1"/>
          </p:cNvSpPr>
          <p:nvPr>
            <p:ph type="body" sz="quarter" idx="14" hasCustomPrompt="1"/>
          </p:nvPr>
        </p:nvSpPr>
        <p:spPr>
          <a:xfrm>
            <a:off x="5105403" y="1258322"/>
            <a:ext cx="4362723" cy="52814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 b="1" baseline="0">
                <a:solidFill>
                  <a:schemeClr val="tx2"/>
                </a:solidFill>
                <a:latin typeface="Segoe UI"/>
              </a:defRPr>
            </a:lvl1pPr>
          </a:lstStyle>
          <a:p>
            <a:pPr lvl="0"/>
            <a:r>
              <a:rPr kumimoji="1" lang="en-US" altLang="ja-JP" dirty="0"/>
              <a:t>TEXT 20 Segoe UI Bold</a:t>
            </a:r>
            <a:endParaRPr kumimoji="1" lang="ja-JP" altLang="en-US" dirty="0"/>
          </a:p>
        </p:txBody>
      </p:sp>
      <p:sp>
        <p:nvSpPr>
          <p:cNvPr id="19" name="テキスト プレースホルダー 2"/>
          <p:cNvSpPr>
            <a:spLocks noGrp="1"/>
          </p:cNvSpPr>
          <p:nvPr>
            <p:ph idx="15" hasCustomPrompt="1"/>
          </p:nvPr>
        </p:nvSpPr>
        <p:spPr>
          <a:xfrm>
            <a:off x="5105403" y="1786466"/>
            <a:ext cx="4362724" cy="43460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ja-JP" altLang="ja-JP" sz="1200">
                <a:solidFill>
                  <a:srgbClr val="54585A"/>
                </a:solidFill>
                <a:effectLst/>
              </a:defRPr>
            </a:lvl1pPr>
            <a:lvl2pPr>
              <a:defRPr sz="1300">
                <a:solidFill>
                  <a:srgbClr val="54585A"/>
                </a:solidFill>
              </a:defRPr>
            </a:lvl2pPr>
            <a:lvl3pPr>
              <a:defRPr sz="1200">
                <a:solidFill>
                  <a:srgbClr val="54585A"/>
                </a:solidFill>
              </a:defRPr>
            </a:lvl3pPr>
            <a:lvl4pPr>
              <a:defRPr sz="1100">
                <a:solidFill>
                  <a:srgbClr val="54585A"/>
                </a:solidFill>
              </a:defRPr>
            </a:lvl4pPr>
            <a:lvl5pPr>
              <a:defRPr>
                <a:solidFill>
                  <a:srgbClr val="54585A"/>
                </a:solidFill>
              </a:defRPr>
            </a:lvl5pPr>
          </a:lstStyle>
          <a:p>
            <a:r>
              <a:rPr lang="en-US" altLang="ja-JP" sz="1600" kern="100" dirty="0">
                <a:effectLst/>
                <a:latin typeface="Segoe UI"/>
                <a:ea typeface="ＭＳ 明朝"/>
                <a:cs typeface="Times New Roman"/>
              </a:rPr>
              <a:t>First level text is set in 16/20 point Segoe UI Regular</a:t>
            </a:r>
            <a:br>
              <a:rPr lang="en-US" altLang="ja-JP" sz="1600" kern="100" dirty="0">
                <a:effectLst/>
                <a:latin typeface="Segoe UI"/>
                <a:ea typeface="ＭＳ 明朝"/>
                <a:cs typeface="Times New Roman"/>
              </a:rPr>
            </a:br>
            <a:endParaRPr lang="en-US" altLang="ja-JP" sz="1600" kern="100" dirty="0">
              <a:effectLst/>
              <a:latin typeface="Segoe UI"/>
              <a:ea typeface="ＭＳ 明朝"/>
              <a:cs typeface="Times New Roman"/>
            </a:endParaRPr>
          </a:p>
          <a:p>
            <a:r>
              <a:rPr lang="en-US" altLang="ja-JP" sz="1600" kern="100" dirty="0">
                <a:effectLst/>
                <a:latin typeface="Segoe UI"/>
                <a:ea typeface="ＭＳ 明朝"/>
                <a:cs typeface="Times New Roman"/>
              </a:rPr>
              <a:t>Second level text is set in 16/20 point Segoe UI Regular</a:t>
            </a:r>
          </a:p>
          <a:p>
            <a:endParaRPr lang="en-US" altLang="ja-JP" sz="1600" kern="100" dirty="0">
              <a:effectLst/>
              <a:latin typeface="Segoe UI"/>
              <a:ea typeface="ＭＳ 明朝"/>
              <a:cs typeface="Times New Roman"/>
            </a:endParaRPr>
          </a:p>
          <a:p>
            <a:r>
              <a:rPr lang="en-US" altLang="ja-JP" sz="1200" kern="100" dirty="0">
                <a:effectLst/>
                <a:latin typeface="Segoe UI"/>
                <a:ea typeface="ＭＳ 明朝"/>
                <a:cs typeface="Times New Roman"/>
              </a:rPr>
              <a:t>Less important information can be set in 12/15pt Segoe UI Regular</a:t>
            </a:r>
            <a:endParaRPr lang="ja-JP" altLang="ja-JP" sz="1200" kern="100" dirty="0">
              <a:effectLst/>
              <a:latin typeface="Courier"/>
              <a:ea typeface="ＭＳ 明朝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74372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37874" y="289795"/>
            <a:ext cx="9030251" cy="70917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kumimoji="1" lang="en-US" altLang="ja-JP" dirty="0"/>
              <a:t>TEXT SLIDE HEADING</a:t>
            </a:r>
            <a:endParaRPr kumimoji="1" lang="ja-JP" altLang="en-US" dirty="0"/>
          </a:p>
        </p:txBody>
      </p:sp>
      <p:cxnSp>
        <p:nvCxnSpPr>
          <p:cNvPr id="4" name="直線コネクタ 3"/>
          <p:cNvCxnSpPr/>
          <p:nvPr userDrawn="1"/>
        </p:nvCxnSpPr>
        <p:spPr>
          <a:xfrm>
            <a:off x="437875" y="242513"/>
            <a:ext cx="9030251" cy="0"/>
          </a:xfrm>
          <a:prstGeom prst="line">
            <a:avLst/>
          </a:prstGeom>
          <a:ln w="12700">
            <a:solidFill>
              <a:srgbClr val="E754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8585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  <p:sldLayoutId id="2147483652" r:id="rId3"/>
    <p:sldLayoutId id="2147483650" r:id="rId4"/>
    <p:sldLayoutId id="2147483656" r:id="rId5"/>
    <p:sldLayoutId id="2147483658" r:id="rId6"/>
    <p:sldLayoutId id="2147483659" r:id="rId7"/>
    <p:sldLayoutId id="2147483661" r:id="rId8"/>
    <p:sldLayoutId id="2147483662" r:id="rId9"/>
    <p:sldLayoutId id="2147483660" r:id="rId10"/>
    <p:sldLayoutId id="2147483657" r:id="rId11"/>
    <p:sldLayoutId id="2147483664" r:id="rId12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kumimoji="1" sz="2400" b="1" kern="1200">
          <a:solidFill>
            <a:srgbClr val="E75400"/>
          </a:solidFill>
          <a:latin typeface="Segoe UI"/>
          <a:ea typeface="メイリオ"/>
          <a:cs typeface="Segoe UI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2100" kern="1200">
          <a:solidFill>
            <a:schemeClr val="tx1"/>
          </a:solidFill>
          <a:latin typeface="メイリオ"/>
          <a:ea typeface="メイリオ"/>
          <a:cs typeface="メイリオ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1800" kern="1200">
          <a:solidFill>
            <a:schemeClr val="tx1"/>
          </a:solidFill>
          <a:latin typeface="メイリオ"/>
          <a:ea typeface="メイリオ"/>
          <a:cs typeface="メイリオ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1600" kern="1200">
          <a:solidFill>
            <a:schemeClr val="tx1"/>
          </a:solidFill>
          <a:latin typeface="メイリオ"/>
          <a:ea typeface="メイリオ"/>
          <a:cs typeface="メイリオ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1400" kern="1200">
          <a:solidFill>
            <a:schemeClr val="tx1"/>
          </a:solidFill>
          <a:latin typeface="メイリオ"/>
          <a:ea typeface="メイリオ"/>
          <a:cs typeface="メイリオ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1200" kern="1200">
          <a:solidFill>
            <a:schemeClr val="tx1"/>
          </a:solidFill>
          <a:latin typeface="メイリオ"/>
          <a:ea typeface="メイリオ"/>
          <a:cs typeface="メイリオ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003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34145" y="2990668"/>
            <a:ext cx="1638910" cy="880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8084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003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34145" y="2990668"/>
            <a:ext cx="1638910" cy="880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4466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tags" Target="../tags/tag18.xml"/><Relationship Id="rId7" Type="http://schemas.openxmlformats.org/officeDocument/2006/relationships/image" Target="../media/image10.png"/><Relationship Id="rId2" Type="http://schemas.openxmlformats.org/officeDocument/2006/relationships/tags" Target="../tags/tag1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emf"/><Relationship Id="rId5" Type="http://schemas.openxmlformats.org/officeDocument/2006/relationships/oleObject" Target="../embeddings/oleObject2.bin"/><Relationship Id="rId4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17719" name="Object 15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722" y="1590"/>
          <a:ext cx="1719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5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1517719" name="Object 1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2" y="1590"/>
                        <a:ext cx="1719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/>
          <p:cNvSpPr/>
          <p:nvPr>
            <p:custDataLst>
              <p:tags r:id="rId3"/>
            </p:custDataLst>
          </p:nvPr>
        </p:nvSpPr>
        <p:spPr bwMode="auto">
          <a:xfrm>
            <a:off x="2" y="1"/>
            <a:ext cx="171980" cy="158750"/>
          </a:xfrm>
          <a:prstGeom prst="rect">
            <a:avLst/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>
              <a:defRPr/>
            </a:pPr>
            <a:endParaRPr kumimoji="0" lang="en-GB" dirty="0">
              <a:solidFill>
                <a:schemeClr val="tx1"/>
              </a:solidFill>
              <a:latin typeface="Calibri"/>
              <a:ea typeface="Arial Unicode MS"/>
              <a:sym typeface="Calibri"/>
            </a:endParaRPr>
          </a:p>
        </p:txBody>
      </p:sp>
      <p:sp>
        <p:nvSpPr>
          <p:cNvPr id="1517723" name="Title 1"/>
          <p:cNvSpPr>
            <a:spLocks noGrp="1"/>
          </p:cNvSpPr>
          <p:nvPr>
            <p:ph type="title"/>
          </p:nvPr>
        </p:nvSpPr>
        <p:spPr>
          <a:xfrm>
            <a:off x="199497" y="371272"/>
            <a:ext cx="8527943" cy="431368"/>
          </a:xfrm>
        </p:spPr>
        <p:txBody>
          <a:bodyPr>
            <a:noAutofit/>
          </a:bodyPr>
          <a:lstStyle/>
          <a:p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Key Specification</a:t>
            </a:r>
            <a:endParaRPr lang="zh-CN" altLang="en-US" dirty="0">
              <a:solidFill>
                <a:srgbClr val="4831EF"/>
              </a:solidFill>
              <a:latin typeface="Calibri" panose="020F0502020204030204" pitchFamily="34" charset="0"/>
              <a:ea typeface="宋体" charset="-122"/>
              <a:cs typeface="Calibri" panose="020F050202020403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211B587-15CB-4943-B0EE-0B052183F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6106012"/>
              </p:ext>
            </p:extLst>
          </p:nvPr>
        </p:nvGraphicFramePr>
        <p:xfrm>
          <a:off x="171982" y="802640"/>
          <a:ext cx="4076168" cy="5924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39368">
                  <a:extLst>
                    <a:ext uri="{9D8B030D-6E8A-4147-A177-3AD203B41FA5}">
                      <a16:colId xmlns:a16="http://schemas.microsoft.com/office/drawing/2014/main" val="3814567652"/>
                    </a:ext>
                  </a:extLst>
                </a:gridCol>
                <a:gridCol w="2336800">
                  <a:extLst>
                    <a:ext uri="{9D8B030D-6E8A-4147-A177-3AD203B41FA5}">
                      <a16:colId xmlns:a16="http://schemas.microsoft.com/office/drawing/2014/main" val="2751930639"/>
                    </a:ext>
                  </a:extLst>
                </a:gridCol>
              </a:tblGrid>
              <a:tr h="38481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Product Type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7528" marR="7528" marT="7528" marB="0" anchor="ctr">
                    <a:solidFill>
                      <a:srgbClr val="FFE9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1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等线" panose="02010600030101010101" pitchFamily="2" charset="-122"/>
                          <a:cs typeface="Calibri" panose="020F0502020204030204" pitchFamily="34" charset="0"/>
                        </a:rPr>
                        <a:t>Axisse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Calibri" panose="020F0502020204030204" pitchFamily="34" charset="0"/>
                      </a:endParaRPr>
                    </a:p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等线" panose="02010600030101010101" pitchFamily="2" charset="-122"/>
                          <a:cs typeface="Calibri" panose="020F0502020204030204" pitchFamily="34" charset="0"/>
                        </a:rPr>
                        <a:t>CFB10400-FAST3;</a:t>
                      </a:r>
                    </a:p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等线" panose="02010600030101010101" pitchFamily="2" charset="-122"/>
                          <a:cs typeface="Calibri" panose="020F0502020204030204" pitchFamily="34" charset="0"/>
                        </a:rPr>
                        <a:t>CFB10400-ASI2;CL6002E-6D</a:t>
                      </a:r>
                    </a:p>
                  </a:txBody>
                  <a:tcPr marL="7528" marR="7528" marT="7528" marB="0" anchor="ctr">
                    <a:solidFill>
                      <a:srgbClr val="FF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7027326"/>
                  </a:ext>
                </a:extLst>
              </a:tr>
              <a:tr h="2929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Standards Criteria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7528" marR="7528" marT="7528" marB="0" anchor="ctr">
                    <a:solidFill>
                      <a:srgbClr val="FFE9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JCT/764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7528" marR="7528" marT="7528" marB="0" anchor="ctr">
                    <a:solidFill>
                      <a:srgbClr val="FF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5915535"/>
                  </a:ext>
                </a:extLst>
              </a:tr>
              <a:tr h="2784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Market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7528" marR="7528" marT="7528" marB="0" anchor="ctr">
                    <a:solidFill>
                      <a:srgbClr val="FF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Asia</a:t>
                      </a:r>
                      <a:endParaRPr lang="en-US" altLang="zh-C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7528" marR="7528" marT="7528" marB="0" anchor="ctr">
                    <a:solidFill>
                      <a:srgbClr val="FF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635643"/>
                  </a:ext>
                </a:extLst>
              </a:tr>
              <a:tr h="2784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Apply plant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7528" marR="7528" marT="7528" marB="0" anchor="ctr">
                    <a:solidFill>
                      <a:srgbClr val="FF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Asia</a:t>
                      </a:r>
                      <a:endParaRPr lang="en-US" altLang="zh-C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7528" marR="7528" marT="7528" marB="0" anchor="ctr">
                    <a:solidFill>
                      <a:srgbClr val="FF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9440527"/>
                  </a:ext>
                </a:extLst>
              </a:tr>
              <a:tr h="2784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　Seat cover color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7528" marR="7528" marT="7528" marB="0" anchor="ctr">
                    <a:solidFill>
                      <a:srgbClr val="FFE9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等线" panose="02010600030101010101" pitchFamily="2" charset="-122"/>
                          <a:cs typeface="Calibri" panose="020F0502020204030204" pitchFamily="34" charset="0"/>
                        </a:rPr>
                        <a:t>AS White II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7528" marR="7528" marT="7528" marB="0" anchor="ctr">
                    <a:solidFill>
                      <a:srgbClr val="FF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4923229"/>
                  </a:ext>
                </a:extLst>
              </a:tr>
              <a:tr h="2784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Seat cover cost FOB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7528" marR="7528" marT="7528" marB="0" anchor="ctr">
                    <a:solidFill>
                      <a:srgbClr val="FFE9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等线" panose="02010600030101010101" pitchFamily="2" charset="-122"/>
                          <a:cs typeface="Calibri" panose="020F0502020204030204" pitchFamily="34" charset="0"/>
                        </a:rPr>
                        <a:t>17.42$</a:t>
                      </a:r>
                    </a:p>
                  </a:txBody>
                  <a:tcPr marL="7528" marR="7528" marT="7528" marB="0" anchor="ctr">
                    <a:solidFill>
                      <a:srgbClr val="FF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2238059"/>
                  </a:ext>
                </a:extLst>
              </a:tr>
              <a:tr h="2784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等线" panose="02010600030101010101" pitchFamily="2" charset="-122"/>
                          <a:cs typeface="Calibri" panose="020F0502020204030204" pitchFamily="34" charset="0"/>
                        </a:rPr>
                        <a:t>Special structure design</a:t>
                      </a:r>
                    </a:p>
                  </a:txBody>
                  <a:tcPr marL="7528" marR="7528" marT="7528" marB="0" anchor="ctr">
                    <a:solidFill>
                      <a:srgbClr val="FF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等线" panose="02010600030101010101" pitchFamily="2" charset="-122"/>
                          <a:cs typeface="Calibri" panose="020F0502020204030204" pitchFamily="34" charset="0"/>
                        </a:rPr>
                        <a:t>Flush platform in normal base ASSY</a:t>
                      </a:r>
                    </a:p>
                  </a:txBody>
                  <a:tcPr marL="7528" marR="7528" marT="7528" marB="0" anchor="ctr">
                    <a:solidFill>
                      <a:srgbClr val="FF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9804751"/>
                  </a:ext>
                </a:extLst>
              </a:tr>
              <a:tr h="2784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Brand/Logo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7528" marR="7528" marT="7528" marB="0" anchor="ctr">
                    <a:solidFill>
                      <a:srgbClr val="FF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America Standard</a:t>
                      </a:r>
                      <a:endParaRPr lang="en-US" altLang="zh-C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7528" marR="7528" marT="7528" marB="0" anchor="ctr">
                    <a:solidFill>
                      <a:srgbClr val="FF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916706"/>
                  </a:ext>
                </a:extLst>
              </a:tr>
              <a:tr h="2784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Logo Finishes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7528" marR="7528" marT="7528" marB="0" anchor="ctr">
                    <a:solidFill>
                      <a:srgbClr val="FFE9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zh-CN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Printing ink </a:t>
                      </a:r>
                    </a:p>
                  </a:txBody>
                  <a:tcPr marL="7528" marR="7528" marT="7528" marB="0" anchor="ctr">
                    <a:solidFill>
                      <a:srgbClr val="FF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8608810"/>
                  </a:ext>
                </a:extLst>
              </a:tr>
              <a:tr h="2784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Seat / Cover  Material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7528" marR="7528" marT="7528" marB="0" anchor="ctr">
                    <a:solidFill>
                      <a:srgbClr val="FFE9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7528" marR="7528" marT="7528" marB="0" anchor="ctr">
                    <a:solidFill>
                      <a:srgbClr val="FF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2765480"/>
                  </a:ext>
                </a:extLst>
              </a:tr>
              <a:tr h="2784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Installation Style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7528" marR="7528" marT="7528" marB="0" anchor="ctr">
                    <a:solidFill>
                      <a:srgbClr val="FFE9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Top installation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7528" marR="7528" marT="7528" marB="0" anchor="ctr">
                    <a:solidFill>
                      <a:srgbClr val="FF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058374"/>
                  </a:ext>
                </a:extLst>
              </a:tr>
              <a:tr h="2784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Fixing bolts Material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7528" marR="7528" marT="7528" marB="0" anchor="ctr">
                    <a:solidFill>
                      <a:srgbClr val="FFE9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SUS 304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7528" marR="7528" marT="7528" marB="0" anchor="ctr">
                    <a:solidFill>
                      <a:srgbClr val="FF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1709275"/>
                  </a:ext>
                </a:extLst>
              </a:tr>
              <a:tr h="2784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Fxing</a:t>
                      </a:r>
                      <a:r>
                        <a:rPr lang="en-US" sz="11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expansion / Nut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7528" marR="7528" marT="7528" marB="0" anchor="ctr">
                    <a:solidFill>
                      <a:srgbClr val="FFE9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Nylon/PP</a:t>
                      </a:r>
                      <a:endParaRPr lang="en-US" altLang="zh-C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7528" marR="7528" marT="7528" marB="0" anchor="ctr">
                    <a:solidFill>
                      <a:srgbClr val="FF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1004169"/>
                  </a:ext>
                </a:extLst>
              </a:tr>
              <a:tr h="3237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Normal / soft closing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7528" marR="7528" marT="7528" marB="0" anchor="ctr">
                    <a:solidFill>
                      <a:srgbClr val="FFE9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Soft closing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7528" marR="7528" marT="7528" marB="0" anchor="ctr">
                    <a:solidFill>
                      <a:srgbClr val="FF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7839423"/>
                  </a:ext>
                </a:extLst>
              </a:tr>
              <a:tr h="2784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等线" panose="02010600030101010101" pitchFamily="2" charset="-122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等线" panose="02010600030101010101" pitchFamily="2" charset="-122"/>
                          <a:cs typeface="Calibri" panose="020F0502020204030204" pitchFamily="34" charset="0"/>
                        </a:rPr>
                        <a:t>nti-siphon parts for US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7528" marR="7528" marT="7528" marB="0" anchor="ctr">
                    <a:solidFill>
                      <a:srgbClr val="FFE9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等线" panose="02010600030101010101" pitchFamily="2" charset="-122"/>
                          <a:cs typeface="Calibri" panose="020F0502020204030204" pitchFamily="34" charset="0"/>
                        </a:rPr>
                        <a:t>NO</a:t>
                      </a:r>
                    </a:p>
                  </a:txBody>
                  <a:tcPr marL="7528" marR="7528" marT="7528" marB="0" anchor="ctr">
                    <a:solidFill>
                      <a:srgbClr val="FF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4236077"/>
                  </a:ext>
                </a:extLst>
              </a:tr>
              <a:tr h="2784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等线" panose="02010600030101010101" pitchFamily="2" charset="-122"/>
                          <a:cs typeface="Calibri" panose="020F0502020204030204" pitchFamily="34" charset="0"/>
                        </a:rPr>
                        <a:t>Water pressure range</a:t>
                      </a:r>
                    </a:p>
                  </a:txBody>
                  <a:tcPr marL="7528" marR="7528" marT="7528" marB="0" anchor="ctr">
                    <a:solidFill>
                      <a:srgbClr val="FFE9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等线" panose="02010600030101010101" pitchFamily="2" charset="-122"/>
                          <a:cs typeface="Calibri" panose="020F0502020204030204" pitchFamily="34" charset="0"/>
                        </a:rPr>
                        <a:t>Static pressure: 0.07-0.8MPa, Dynamic pressure: above 0.05Mpa-0.75MPa</a:t>
                      </a:r>
                    </a:p>
                  </a:txBody>
                  <a:tcPr marL="7528" marR="7528" marT="7528" marB="0" anchor="ctr">
                    <a:solidFill>
                      <a:srgbClr val="FF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1355810"/>
                  </a:ext>
                </a:extLst>
              </a:tr>
              <a:tr h="2784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Packaging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7528" marR="7528" marT="7528" marB="0" anchor="ctr">
                    <a:solidFill>
                      <a:srgbClr val="FFE9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 Carton Box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7528" marR="7528" marT="7528" marB="0" anchor="ctr">
                    <a:solidFill>
                      <a:srgbClr val="FF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2933626"/>
                  </a:ext>
                </a:extLst>
              </a:tr>
              <a:tr h="2784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Weight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7528" marR="7528" marT="7528" marB="0" anchor="ctr">
                    <a:solidFill>
                      <a:srgbClr val="FFE9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2.3kg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7528" marR="7528" marT="7528" marB="0" anchor="ctr">
                    <a:solidFill>
                      <a:srgbClr val="FF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6774463"/>
                  </a:ext>
                </a:extLst>
              </a:tr>
              <a:tr h="2784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Size : length * width *height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7528" marR="7528" marT="7528" marB="0" anchor="ctr">
                    <a:solidFill>
                      <a:srgbClr val="FFE9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500</a:t>
                      </a:r>
                      <a:r>
                        <a:rPr lang="zh-CN" altLang="en-US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*</a:t>
                      </a:r>
                      <a:r>
                        <a:rPr lang="en-US" altLang="zh-CN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383</a:t>
                      </a:r>
                      <a:r>
                        <a:rPr lang="zh-CN" altLang="en-US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*</a:t>
                      </a:r>
                      <a:r>
                        <a:rPr lang="en-US" altLang="zh-CN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60mm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7528" marR="7528" marT="7528" marB="0" anchor="ctr">
                    <a:solidFill>
                      <a:srgbClr val="FF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6374141"/>
                  </a:ext>
                </a:extLst>
              </a:tr>
              <a:tr h="2784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Normal/Non-slip bumper　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7528" marR="7528" marT="7528" marB="0" anchor="ctr">
                    <a:solidFill>
                      <a:srgbClr val="FFE9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Normal bumper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7528" marR="7528" marT="7528" marB="0" anchor="ctr">
                    <a:solidFill>
                      <a:srgbClr val="FF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3977692"/>
                  </a:ext>
                </a:extLst>
              </a:tr>
            </a:tbl>
          </a:graphicData>
        </a:graphic>
      </p:graphicFrame>
      <p:pic>
        <p:nvPicPr>
          <p:cNvPr id="10" name="图片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96966" y="1675557"/>
            <a:ext cx="2710185" cy="1466588"/>
          </a:xfrm>
          <a:prstGeom prst="rect">
            <a:avLst/>
          </a:prstGeom>
        </p:spPr>
      </p:pic>
      <p:pic>
        <p:nvPicPr>
          <p:cNvPr id="31094" name="Picture 374" descr="CL6002E-6D AXISSE SMART WASHER BIDET SEAT&amp;COVER">
            <a:extLst>
              <a:ext uri="{FF2B5EF4-FFF2-40B4-BE49-F238E27FC236}">
                <a16:creationId xmlns:a16="http://schemas.microsoft.com/office/drawing/2014/main" id="{C9503BF8-629E-401E-B7AD-D61E8EDBDB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5767" y="3429000"/>
            <a:ext cx="2824248" cy="2824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EB607D27-E780-4F5D-A742-52D8BDAC41D0}"/>
              </a:ext>
            </a:extLst>
          </p:cNvPr>
          <p:cNvSpPr txBox="1">
            <a:spLocks/>
          </p:cNvSpPr>
          <p:nvPr/>
        </p:nvSpPr>
        <p:spPr>
          <a:xfrm>
            <a:off x="4463468" y="957335"/>
            <a:ext cx="8527943" cy="43136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kumimoji="1" sz="2400" b="1" kern="1200">
                <a:solidFill>
                  <a:srgbClr val="E75400"/>
                </a:solidFill>
                <a:latin typeface="Segoe UI"/>
                <a:ea typeface="メイリオ"/>
                <a:cs typeface="Segoe UI"/>
              </a:defRPr>
            </a:lvl1pPr>
          </a:lstStyle>
          <a:p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Product image</a:t>
            </a:r>
            <a:endParaRPr lang="zh-CN" altLang="en-US" dirty="0">
              <a:solidFill>
                <a:srgbClr val="4831EF"/>
              </a:solidFill>
              <a:latin typeface="Calibri" panose="020F0502020204030204" pitchFamily="34" charset="0"/>
              <a:ea typeface="宋体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470574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スライド番号プレースホルダー 4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F14998-DA37-FD46-99C6-51D9B456538E}" type="slidenum">
              <a:rPr kumimoji="1" lang="ja-JP" alt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/>
                <a:ea typeface="メイリオ"/>
                <a:cs typeface="メイリオ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/>
              <a:ea typeface="メイリオ"/>
              <a:cs typeface="メイリオ"/>
            </a:endParaRPr>
          </a:p>
        </p:txBody>
      </p:sp>
    </p:spTree>
    <p:extLst>
      <p:ext uri="{BB962C8B-B14F-4D97-AF65-F5344CB8AC3E}">
        <p14:creationId xmlns:p14="http://schemas.microsoft.com/office/powerpoint/2010/main" val="329580372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CYHfaCKBk.Xvw7ZR8osX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heme/theme1.xml><?xml version="1.0" encoding="utf-8"?>
<a:theme xmlns:a="http://schemas.openxmlformats.org/drawingml/2006/main" name="basic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LIXIL_New">
      <a:majorFont>
        <a:latin typeface="Segoe UI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en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en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13459</TotalTime>
  <Words>124</Words>
  <Application>Microsoft Office PowerPoint</Application>
  <PresentationFormat>A4 Paper (210x297 mm)</PresentationFormat>
  <Paragraphs>45</Paragraphs>
  <Slides>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Courier</vt:lpstr>
      <vt:lpstr>メイリオ</vt:lpstr>
      <vt:lpstr>Arial</vt:lpstr>
      <vt:lpstr>Calibri</vt:lpstr>
      <vt:lpstr>Segoe UI</vt:lpstr>
      <vt:lpstr>basic</vt:lpstr>
      <vt:lpstr>end</vt:lpstr>
      <vt:lpstr>1_end</vt:lpstr>
      <vt:lpstr>think-cell Slide</vt:lpstr>
      <vt:lpstr>Key Specification</vt:lpstr>
      <vt:lpstr>PowerPoint Presentation</vt:lpstr>
    </vt:vector>
  </TitlesOfParts>
  <Company>LIXIL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LIXIL</dc:creator>
  <cp:lastModifiedBy>杉浦 翔太(Shota Sugiura)</cp:lastModifiedBy>
  <cp:revision>1302</cp:revision>
  <cp:lastPrinted>2016-01-23T04:40:00Z</cp:lastPrinted>
  <dcterms:created xsi:type="dcterms:W3CDTF">2015-12-28T02:19:13Z</dcterms:created>
  <dcterms:modified xsi:type="dcterms:W3CDTF">2022-10-05T06:57:00Z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